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3.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4.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5.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39" r:id="rId4"/>
    <p:sldMasterId id="2147484106" r:id="rId5"/>
    <p:sldMasterId id="2147484138" r:id="rId6"/>
    <p:sldMasterId id="2147484164" r:id="rId7"/>
    <p:sldMasterId id="2147484211" r:id="rId8"/>
    <p:sldMasterId id="2147484223" r:id="rId9"/>
  </p:sldMasterIdLst>
  <p:notesMasterIdLst>
    <p:notesMasterId r:id="rId25"/>
  </p:notesMasterIdLst>
  <p:handoutMasterIdLst>
    <p:handoutMasterId r:id="rId26"/>
  </p:handoutMasterIdLst>
  <p:sldIdLst>
    <p:sldId id="410" r:id="rId10"/>
    <p:sldId id="416" r:id="rId11"/>
    <p:sldId id="10519" r:id="rId12"/>
    <p:sldId id="10520" r:id="rId13"/>
    <p:sldId id="5255" r:id="rId14"/>
    <p:sldId id="5254" r:id="rId15"/>
    <p:sldId id="5257" r:id="rId16"/>
    <p:sldId id="5258" r:id="rId17"/>
    <p:sldId id="10521" r:id="rId18"/>
    <p:sldId id="10522" r:id="rId19"/>
    <p:sldId id="5259" r:id="rId20"/>
    <p:sldId id="5260" r:id="rId21"/>
    <p:sldId id="5261" r:id="rId22"/>
    <p:sldId id="437" r:id="rId23"/>
    <p:sldId id="5256" r:id="rId24"/>
  </p:sldIdLst>
  <p:sldSz cx="9144000" cy="5143500" type="screen16x9"/>
  <p:notesSz cx="7112000" cy="9398000"/>
  <p:custDataLst>
    <p:tags r:id="rId27"/>
  </p:custDataLst>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521415D9-36F7-43E2-AB2F-B90AF26B5E84}">
      <p14:sectionLst xmlns:p14="http://schemas.microsoft.com/office/powerpoint/2010/main">
        <p14:section name="Your Presentation" id="{AD589F47-9B79-4587-9A49-DA02BF6459F7}">
          <p14:sldIdLst/>
        </p14:section>
        <p14:section name="Title Slides" id="{130399CA-1BEB-4A14-8E54-BC5796A1754A}">
          <p14:sldIdLst>
            <p14:sldId id="410"/>
            <p14:sldId id="416"/>
            <p14:sldId id="10519"/>
            <p14:sldId id="10520"/>
            <p14:sldId id="5255"/>
            <p14:sldId id="5254"/>
            <p14:sldId id="5257"/>
            <p14:sldId id="5258"/>
            <p14:sldId id="10521"/>
            <p14:sldId id="10522"/>
            <p14:sldId id="5259"/>
            <p14:sldId id="5260"/>
            <p14:sldId id="5261"/>
          </p14:sldIdLst>
        </p14:section>
        <p14:section name="Section Break Slides" id="{30B880B4-39FB-46AC-80CA-0B1D02E69549}">
          <p14:sldIdLst/>
        </p14:section>
        <p14:section name="Content Slides" id="{F17349DD-177F-4446-BE17-3D488CA5162D}">
          <p14:sldIdLst>
            <p14:sldId id="437"/>
            <p14:sldId id="5256"/>
          </p14:sldIdLst>
        </p14:section>
        <p14:section name="Logo" id="{C6B2B2F1-7825-49EE-A3B7-217502CA5958}">
          <p14:sldIdLst/>
        </p14:section>
        <p14:section name="Color Values" id="{2C2C85CF-EB19-4D64-A431-4A493DADEA08}">
          <p14:sldIdLst/>
        </p14:section>
      </p14:sectionLst>
    </p:ext>
    <p:ext uri="{EFAFB233-063F-42B5-8137-9DF3F51BA10A}">
      <p15:sldGuideLst xmlns:p15="http://schemas.microsoft.com/office/powerpoint/2012/main">
        <p15:guide id="1" orient="horz" pos="2807" userDrawn="1">
          <p15:clr>
            <a:srgbClr val="A4A3A4"/>
          </p15:clr>
        </p15:guide>
        <p15:guide id="2" orient="horz" pos="435" userDrawn="1">
          <p15:clr>
            <a:srgbClr val="A4A3A4"/>
          </p15:clr>
        </p15:guide>
        <p15:guide id="3" orient="horz" pos="2704" userDrawn="1">
          <p15:clr>
            <a:srgbClr val="A4A3A4"/>
          </p15:clr>
        </p15:guide>
        <p15:guide id="4" orient="horz" pos="108" userDrawn="1">
          <p15:clr>
            <a:srgbClr val="A4A3A4"/>
          </p15:clr>
        </p15:guide>
        <p15:guide id="5" orient="horz" pos="978" userDrawn="1">
          <p15:clr>
            <a:srgbClr val="A4A3A4"/>
          </p15:clr>
        </p15:guide>
        <p15:guide id="6" orient="horz" pos="672" userDrawn="1">
          <p15:clr>
            <a:srgbClr val="A4A3A4"/>
          </p15:clr>
        </p15:guide>
        <p15:guide id="7" orient="horz" pos="1184" userDrawn="1">
          <p15:clr>
            <a:srgbClr val="A4A3A4"/>
          </p15:clr>
        </p15:guide>
        <p15:guide id="8" orient="horz" pos="3082" userDrawn="1">
          <p15:clr>
            <a:srgbClr val="A4A3A4"/>
          </p15:clr>
        </p15:guide>
        <p15:guide id="9" pos="5616" userDrawn="1">
          <p15:clr>
            <a:srgbClr val="A4A3A4"/>
          </p15:clr>
        </p15:guide>
        <p15:guide id="10" pos="144" userDrawn="1">
          <p15:clr>
            <a:srgbClr val="A4A3A4"/>
          </p15:clr>
        </p15:guide>
        <p15:guide id="11" pos="5240" userDrawn="1">
          <p15:clr>
            <a:srgbClr val="A4A3A4"/>
          </p15:clr>
        </p15:guide>
        <p15:guide id="12" pos="473" userDrawn="1">
          <p15:clr>
            <a:srgbClr val="A4A3A4"/>
          </p15:clr>
        </p15:guide>
        <p15:guide id="14" orient="horz" pos="111" userDrawn="1">
          <p15:clr>
            <a:srgbClr val="A4A3A4"/>
          </p15:clr>
        </p15:guide>
        <p15:guide id="15" orient="horz" pos="792" userDrawn="1">
          <p15:clr>
            <a:srgbClr val="A4A3A4"/>
          </p15:clr>
        </p15:guide>
        <p15:guide id="16" orient="horz" pos="575" userDrawn="1">
          <p15:clr>
            <a:srgbClr val="A4A3A4"/>
          </p15:clr>
        </p15:guide>
        <p15:guide id="17" orient="horz" pos="3051" userDrawn="1">
          <p15:clr>
            <a:srgbClr val="A4A3A4"/>
          </p15:clr>
        </p15:guide>
        <p15:guide id="18" orient="horz" pos="635" userDrawn="1">
          <p15:clr>
            <a:srgbClr val="A4A3A4"/>
          </p15:clr>
        </p15:guide>
        <p15:guide id="19" pos="5476" userDrawn="1">
          <p15:clr>
            <a:srgbClr val="A4A3A4"/>
          </p15:clr>
        </p15:guide>
        <p15:guide id="20" pos="284" userDrawn="1">
          <p15:clr>
            <a:srgbClr val="A4A3A4"/>
          </p15:clr>
        </p15:guide>
        <p15:guide id="21" pos="5580" userDrawn="1">
          <p15:clr>
            <a:srgbClr val="A4A3A4"/>
          </p15:clr>
        </p15:guide>
        <p15:guide id="22" orient="horz" pos="2827" userDrawn="1">
          <p15:clr>
            <a:srgbClr val="A4A3A4"/>
          </p15:clr>
        </p15:guide>
        <p15:guide id="23" orient="horz" pos="87" userDrawn="1">
          <p15:clr>
            <a:srgbClr val="A4A3A4"/>
          </p15:clr>
        </p15:guide>
        <p15:guide id="24" orient="horz" pos="665" userDrawn="1">
          <p15:clr>
            <a:srgbClr val="A4A3A4"/>
          </p15:clr>
        </p15:guide>
        <p15:guide id="25" orient="horz" pos="2813" userDrawn="1">
          <p15:clr>
            <a:srgbClr val="A4A3A4"/>
          </p15:clr>
        </p15:guide>
        <p15:guide id="26" orient="horz" pos="3058" userDrawn="1">
          <p15:clr>
            <a:srgbClr val="A4A3A4"/>
          </p15:clr>
        </p15:guide>
        <p15:guide id="27" pos="5469" userDrawn="1">
          <p15:clr>
            <a:srgbClr val="A4A3A4"/>
          </p15:clr>
        </p15:guide>
        <p15:guide id="28" pos="339" userDrawn="1">
          <p15:clr>
            <a:srgbClr val="A4A3A4"/>
          </p15:clr>
        </p15:guide>
        <p15:guide id="29" orient="horz" pos="1211" userDrawn="1">
          <p15:clr>
            <a:srgbClr val="A4A3A4"/>
          </p15:clr>
        </p15:guide>
        <p15:guide id="30" orient="horz" pos="594" userDrawn="1">
          <p15:clr>
            <a:srgbClr val="A4A3A4"/>
          </p15:clr>
        </p15:guide>
        <p15:guide id="31" orient="horz" pos="2309" userDrawn="1">
          <p15:clr>
            <a:srgbClr val="A4A3A4"/>
          </p15:clr>
        </p15:guide>
        <p15:guide id="32" orient="horz" pos="344" userDrawn="1">
          <p15:clr>
            <a:srgbClr val="A4A3A4"/>
          </p15:clr>
        </p15:guide>
        <p15:guide id="33" pos="448" userDrawn="1">
          <p15:clr>
            <a:srgbClr val="A4A3A4"/>
          </p15:clr>
        </p15:guide>
        <p15:guide id="34" pos="2857" userDrawn="1">
          <p15:clr>
            <a:srgbClr val="A4A3A4"/>
          </p15:clr>
        </p15:guide>
        <p15:guide id="35" orient="horz" pos="580" userDrawn="1">
          <p15:clr>
            <a:srgbClr val="A4A3A4"/>
          </p15:clr>
        </p15:guide>
        <p15:guide id="36" orient="horz" pos="1300" userDrawn="1">
          <p15:clr>
            <a:srgbClr val="A4A3A4"/>
          </p15:clr>
        </p15:guide>
        <p15:guide id="37" orient="horz" pos="144" userDrawn="1">
          <p15:clr>
            <a:srgbClr val="A4A3A4"/>
          </p15:clr>
        </p15:guide>
        <p15:guide id="38" orient="horz" pos="148" userDrawn="1">
          <p15:clr>
            <a:srgbClr val="A4A3A4"/>
          </p15:clr>
        </p15:guide>
        <p15:guide id="39" orient="horz" pos="766" userDrawn="1">
          <p15:clr>
            <a:srgbClr val="A4A3A4"/>
          </p15:clr>
        </p15:guide>
        <p15:guide id="40" orient="horz" pos="1593" userDrawn="1">
          <p15:clr>
            <a:srgbClr val="A4A3A4"/>
          </p15:clr>
        </p15:guide>
        <p15:guide id="41" orient="horz" pos="3079" userDrawn="1">
          <p15:clr>
            <a:srgbClr val="A4A3A4"/>
          </p15:clr>
        </p15:guide>
        <p15:guide id="42" orient="horz" pos="490" userDrawn="1">
          <p15:clr>
            <a:srgbClr val="A4A3A4"/>
          </p15:clr>
        </p15:guide>
        <p15:guide id="43" pos="1117" userDrawn="1">
          <p15:clr>
            <a:srgbClr val="A4A3A4"/>
          </p15:clr>
        </p15:guide>
        <p15:guide id="44" pos="5611" userDrawn="1">
          <p15:clr>
            <a:srgbClr val="A4A3A4"/>
          </p15:clr>
        </p15:guide>
      </p15:sldGuideLst>
    </p:ext>
    <p:ext uri="{2D200454-40CA-4A62-9FC3-DE9A4176ACB9}">
      <p15:notesGuideLst xmlns:p15="http://schemas.microsoft.com/office/powerpoint/2012/main">
        <p15:guide id="1" orient="horz" pos="2960">
          <p15:clr>
            <a:srgbClr val="A4A3A4"/>
          </p15:clr>
        </p15:guide>
        <p15:guide id="2" pos="224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ye Henry" initials="KH [2]" lastIdx="1" clrIdx="0"/>
  <p:cmAuthor id="2" name="Kaye Henry" initials="KH [5]"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8D1B"/>
    <a:srgbClr val="9E2A2F"/>
    <a:srgbClr val="BE531C"/>
    <a:srgbClr val="CF7F00"/>
    <a:srgbClr val="DAAA00"/>
    <a:srgbClr val="ABAD25"/>
    <a:srgbClr val="279989"/>
    <a:srgbClr val="007681"/>
    <a:srgbClr val="005F8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7" d="100"/>
          <a:sy n="137" d="100"/>
        </p:scale>
        <p:origin x="258" y="120"/>
      </p:cViewPr>
      <p:guideLst>
        <p:guide orient="horz" pos="2807"/>
        <p:guide orient="horz" pos="435"/>
        <p:guide orient="horz" pos="2704"/>
        <p:guide orient="horz" pos="108"/>
        <p:guide orient="horz" pos="978"/>
        <p:guide orient="horz" pos="672"/>
        <p:guide orient="horz" pos="1184"/>
        <p:guide orient="horz" pos="3082"/>
        <p:guide pos="5616"/>
        <p:guide pos="144"/>
        <p:guide pos="5240"/>
        <p:guide pos="473"/>
        <p:guide orient="horz" pos="111"/>
        <p:guide orient="horz" pos="792"/>
        <p:guide orient="horz" pos="575"/>
        <p:guide orient="horz" pos="3051"/>
        <p:guide orient="horz" pos="635"/>
        <p:guide pos="5476"/>
        <p:guide pos="284"/>
        <p:guide pos="5580"/>
        <p:guide orient="horz" pos="2827"/>
        <p:guide orient="horz" pos="87"/>
        <p:guide orient="horz" pos="665"/>
        <p:guide orient="horz" pos="2813"/>
        <p:guide orient="horz" pos="3058"/>
        <p:guide pos="5469"/>
        <p:guide pos="339"/>
        <p:guide orient="horz" pos="1211"/>
        <p:guide orient="horz" pos="594"/>
        <p:guide orient="horz" pos="2309"/>
        <p:guide orient="horz" pos="344"/>
        <p:guide pos="448"/>
        <p:guide pos="2857"/>
        <p:guide orient="horz" pos="580"/>
        <p:guide orient="horz" pos="1300"/>
        <p:guide orient="horz" pos="144"/>
        <p:guide orient="horz" pos="148"/>
        <p:guide orient="horz" pos="766"/>
        <p:guide orient="horz" pos="1593"/>
        <p:guide orient="horz" pos="3079"/>
        <p:guide orient="horz" pos="490"/>
        <p:guide pos="1117"/>
        <p:guide pos="5611"/>
      </p:guideLst>
    </p:cSldViewPr>
  </p:slideViewPr>
  <p:notesTextViewPr>
    <p:cViewPr>
      <p:scale>
        <a:sx n="1" d="1"/>
        <a:sy n="1" d="1"/>
      </p:scale>
      <p:origin x="0" y="0"/>
    </p:cViewPr>
  </p:notesTextViewPr>
  <p:notesViewPr>
    <p:cSldViewPr snapToGrid="0">
      <p:cViewPr>
        <p:scale>
          <a:sx n="1" d="2"/>
          <a:sy n="1" d="2"/>
        </p:scale>
        <p:origin x="0" y="0"/>
      </p:cViewPr>
      <p:guideLst>
        <p:guide orient="horz" pos="2960"/>
        <p:guide pos="224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commentAuthors" Target="commentAuthor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tags" Target="tags/tag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81338" cy="4699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4029075" y="0"/>
            <a:ext cx="3081338" cy="4699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3AFC38C4-3E46-4468-9FEA-9FFDFAC95692}" type="datetimeFigureOut">
              <a:rPr lang="en-US" altLang="en-US"/>
              <a:pPr/>
              <a:t>2/22/2023</a:t>
            </a:fld>
            <a:endParaRPr lang="en-US" altLang="en-US"/>
          </a:p>
        </p:txBody>
      </p:sp>
      <p:sp>
        <p:nvSpPr>
          <p:cNvPr id="4" name="Footer Placeholder 3"/>
          <p:cNvSpPr>
            <a:spLocks noGrp="1"/>
          </p:cNvSpPr>
          <p:nvPr>
            <p:ph type="ftr" sz="quarter" idx="2"/>
          </p:nvPr>
        </p:nvSpPr>
        <p:spPr>
          <a:xfrm>
            <a:off x="0" y="8926513"/>
            <a:ext cx="3081338" cy="4699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4029075" y="8926513"/>
            <a:ext cx="3081338" cy="4699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CCE82EE8-737C-49C0-9C0C-0CB14A4290BD}" type="slidenum">
              <a:rPr lang="en-US" altLang="en-US"/>
              <a:pPr/>
              <a:t>‹nr.›</a:t>
            </a:fld>
            <a:endParaRPr lang="en-US" altLang="en-US"/>
          </a:p>
        </p:txBody>
      </p:sp>
    </p:spTree>
    <p:extLst>
      <p:ext uri="{BB962C8B-B14F-4D97-AF65-F5344CB8AC3E}">
        <p14:creationId xmlns:p14="http://schemas.microsoft.com/office/powerpoint/2010/main" val="42102067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81338" cy="469900"/>
          </a:xfrm>
          <a:prstGeom prst="rect">
            <a:avLst/>
          </a:prstGeom>
        </p:spPr>
        <p:txBody>
          <a:bodyPr vert="horz" lIns="94339" tIns="47169" rIns="94339" bIns="4716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4029075" y="0"/>
            <a:ext cx="3081338" cy="469900"/>
          </a:xfrm>
          <a:prstGeom prst="rect">
            <a:avLst/>
          </a:prstGeom>
        </p:spPr>
        <p:txBody>
          <a:bodyPr vert="horz" wrap="square" lIns="94339" tIns="47169" rIns="94339" bIns="47169" numCol="1" anchor="t" anchorCtr="0" compatLnSpc="1">
            <a:prstTxWarp prst="textNoShape">
              <a:avLst/>
            </a:prstTxWarp>
          </a:bodyPr>
          <a:lstStyle>
            <a:lvl1pPr algn="r">
              <a:defRPr sz="1200">
                <a:latin typeface="Calibri" pitchFamily="34" charset="0"/>
              </a:defRPr>
            </a:lvl1pPr>
          </a:lstStyle>
          <a:p>
            <a:fld id="{457D9379-156A-4E47-9989-A2E417BA3EF9}" type="datetimeFigureOut">
              <a:rPr lang="en-US" altLang="en-US"/>
              <a:pPr/>
              <a:t>2/22/2023</a:t>
            </a:fld>
            <a:endParaRPr lang="en-US" altLang="en-US"/>
          </a:p>
        </p:txBody>
      </p:sp>
      <p:sp>
        <p:nvSpPr>
          <p:cNvPr id="4" name="Slide Image Placeholder 3"/>
          <p:cNvSpPr>
            <a:spLocks noGrp="1" noRot="1" noChangeAspect="1"/>
          </p:cNvSpPr>
          <p:nvPr>
            <p:ph type="sldImg" idx="2"/>
          </p:nvPr>
        </p:nvSpPr>
        <p:spPr>
          <a:xfrm>
            <a:off x="423863" y="704850"/>
            <a:ext cx="6264275" cy="3524250"/>
          </a:xfrm>
          <a:prstGeom prst="rect">
            <a:avLst/>
          </a:prstGeom>
          <a:noFill/>
          <a:ln w="12700">
            <a:solidFill>
              <a:prstClr val="black"/>
            </a:solidFill>
          </a:ln>
        </p:spPr>
        <p:txBody>
          <a:bodyPr vert="horz" lIns="94339" tIns="47169" rIns="94339" bIns="47169" rtlCol="0" anchor="ctr"/>
          <a:lstStyle/>
          <a:p>
            <a:pPr lvl="0"/>
            <a:endParaRPr lang="en-US" noProof="0"/>
          </a:p>
        </p:txBody>
      </p:sp>
      <p:sp>
        <p:nvSpPr>
          <p:cNvPr id="5" name="Notes Placeholder 4"/>
          <p:cNvSpPr>
            <a:spLocks noGrp="1"/>
          </p:cNvSpPr>
          <p:nvPr>
            <p:ph type="body" sz="quarter" idx="3"/>
          </p:nvPr>
        </p:nvSpPr>
        <p:spPr>
          <a:xfrm>
            <a:off x="711200" y="4464050"/>
            <a:ext cx="5689600" cy="4229100"/>
          </a:xfrm>
          <a:prstGeom prst="rect">
            <a:avLst/>
          </a:prstGeom>
        </p:spPr>
        <p:txBody>
          <a:bodyPr vert="horz" lIns="94339" tIns="47169" rIns="94339" bIns="4716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26513"/>
            <a:ext cx="3081338" cy="469900"/>
          </a:xfrm>
          <a:prstGeom prst="rect">
            <a:avLst/>
          </a:prstGeom>
        </p:spPr>
        <p:txBody>
          <a:bodyPr vert="horz" lIns="94339" tIns="47169" rIns="94339" bIns="4716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029075" y="8926513"/>
            <a:ext cx="3081338" cy="469900"/>
          </a:xfrm>
          <a:prstGeom prst="rect">
            <a:avLst/>
          </a:prstGeom>
        </p:spPr>
        <p:txBody>
          <a:bodyPr vert="horz" wrap="square" lIns="94339" tIns="47169" rIns="94339" bIns="47169" numCol="1" anchor="b" anchorCtr="0" compatLnSpc="1">
            <a:prstTxWarp prst="textNoShape">
              <a:avLst/>
            </a:prstTxWarp>
          </a:bodyPr>
          <a:lstStyle>
            <a:lvl1pPr algn="r">
              <a:defRPr sz="1200">
                <a:latin typeface="Calibri" pitchFamily="34" charset="0"/>
              </a:defRPr>
            </a:lvl1pPr>
          </a:lstStyle>
          <a:p>
            <a:fld id="{7084C4D8-BC66-4A6A-BD46-C7668724EF65}" type="slidenum">
              <a:rPr lang="en-US" altLang="en-US"/>
              <a:pPr/>
              <a:t>‹nr.›</a:t>
            </a:fld>
            <a:endParaRPr lang="en-US" altLang="en-US"/>
          </a:p>
        </p:txBody>
      </p:sp>
    </p:spTree>
    <p:extLst>
      <p:ext uri="{BB962C8B-B14F-4D97-AF65-F5344CB8AC3E}">
        <p14:creationId xmlns:p14="http://schemas.microsoft.com/office/powerpoint/2010/main" val="318326796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084C4D8-BC66-4A6A-BD46-C7668724EF65}" type="slidenum">
              <a:rPr lang="en-US" altLang="en-US" smtClean="0"/>
              <a:pPr/>
              <a:t>5</a:t>
            </a:fld>
            <a:endParaRPr lang="en-US" altLang="en-US"/>
          </a:p>
        </p:txBody>
      </p:sp>
    </p:spTree>
    <p:extLst>
      <p:ext uri="{BB962C8B-B14F-4D97-AF65-F5344CB8AC3E}">
        <p14:creationId xmlns:p14="http://schemas.microsoft.com/office/powerpoint/2010/main" val="40109040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PhotoMosaic_Green">
    <p:spTree>
      <p:nvGrpSpPr>
        <p:cNvPr id="1" name=""/>
        <p:cNvGrpSpPr/>
        <p:nvPr/>
      </p:nvGrpSpPr>
      <p:grpSpPr>
        <a:xfrm>
          <a:off x="0" y="0"/>
          <a:ext cx="0" cy="0"/>
          <a:chOff x="0" y="0"/>
          <a:chExt cx="0" cy="0"/>
        </a:xfrm>
      </p:grpSpPr>
      <p:sp>
        <p:nvSpPr>
          <p:cNvPr id="9" name="Round Diagonal Corner Rectangle 8"/>
          <p:cNvSpPr/>
          <p:nvPr userDrawn="1"/>
        </p:nvSpPr>
        <p:spPr>
          <a:xfrm>
            <a:off x="6607175" y="1584325"/>
            <a:ext cx="2332038" cy="2882900"/>
          </a:xfrm>
          <a:prstGeom prst="round2DiagRect">
            <a:avLst>
              <a:gd name="adj1" fmla="val 0"/>
              <a:gd name="adj2" fmla="val 786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10" name="Round Diagonal Corner Rectangle 9"/>
          <p:cNvSpPr/>
          <p:nvPr userDrawn="1"/>
        </p:nvSpPr>
        <p:spPr>
          <a:xfrm>
            <a:off x="6602417" y="388940"/>
            <a:ext cx="1597025" cy="1089025"/>
          </a:xfrm>
          <a:prstGeom prst="round2DiagRect">
            <a:avLst>
              <a:gd name="adj1" fmla="val 1506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17" name="Picture Placeholder 16"/>
          <p:cNvSpPr>
            <a:spLocks noGrp="1"/>
          </p:cNvSpPr>
          <p:nvPr>
            <p:ph type="pic" sz="quarter" idx="14" hasCustomPrompt="1"/>
          </p:nvPr>
        </p:nvSpPr>
        <p:spPr>
          <a:xfrm>
            <a:off x="188092" y="171450"/>
            <a:ext cx="6318504" cy="4286250"/>
          </a:xfrm>
          <a:prstGeom prst="round2DiagRect">
            <a:avLst>
              <a:gd name="adj1" fmla="val 3724"/>
              <a:gd name="adj2" fmla="val 0"/>
            </a:avLst>
          </a:prstGeom>
          <a:solidFill>
            <a:schemeClr val="tx2"/>
          </a:solidFill>
        </p:spPr>
        <p:txBody>
          <a:bodyPr rtlCol="0" anchor="ctr">
            <a:noAutofit/>
          </a:bodyPr>
          <a:lstStyle>
            <a:lvl1pPr marL="0" indent="0" algn="ctr">
              <a:buNone/>
              <a:defRPr baseline="0"/>
            </a:lvl1pPr>
          </a:lstStyle>
          <a:p>
            <a:pPr lvl="0"/>
            <a:r>
              <a:rPr lang="en-US" noProof="0"/>
              <a:t>Double click icon to add picture</a:t>
            </a:r>
          </a:p>
          <a:p>
            <a:pPr lvl="0"/>
            <a:endParaRPr lang="en-US" noProof="0"/>
          </a:p>
          <a:p>
            <a:pPr lvl="0"/>
            <a:endParaRPr lang="en-US" noProof="0"/>
          </a:p>
          <a:p>
            <a:pPr lvl="0"/>
            <a:endParaRPr lang="en-US" noProof="0"/>
          </a:p>
          <a:p>
            <a:pPr lvl="0"/>
            <a:endParaRPr lang="en-US" noProof="0"/>
          </a:p>
        </p:txBody>
      </p:sp>
      <p:sp>
        <p:nvSpPr>
          <p:cNvPr id="3" name="Subtitle 2"/>
          <p:cNvSpPr>
            <a:spLocks noGrp="1"/>
          </p:cNvSpPr>
          <p:nvPr>
            <p:ph type="subTitle" idx="1" hasCustomPrompt="1"/>
          </p:nvPr>
        </p:nvSpPr>
        <p:spPr bwMode="gray">
          <a:xfrm>
            <a:off x="6868965" y="2023110"/>
            <a:ext cx="1806059" cy="1114052"/>
          </a:xfrm>
        </p:spPr>
        <p:txBody>
          <a:bodyPr tIns="0" bIns="0" anchor="b">
            <a:noAutofit/>
          </a:bodyPr>
          <a:lstStyle>
            <a:lvl1pPr marL="0" indent="0" algn="l">
              <a:lnSpc>
                <a:spcPct val="100000"/>
              </a:lnSpc>
              <a:spcBef>
                <a:spcPts val="0"/>
              </a:spcBef>
              <a:buNone/>
              <a:defRPr sz="1500" b="1">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cover title</a:t>
            </a:r>
          </a:p>
        </p:txBody>
      </p:sp>
      <p:sp>
        <p:nvSpPr>
          <p:cNvPr id="21" name="Text Placeholder 20"/>
          <p:cNvSpPr>
            <a:spLocks noGrp="1"/>
          </p:cNvSpPr>
          <p:nvPr>
            <p:ph type="body" sz="quarter" idx="16" hasCustomPrompt="1"/>
          </p:nvPr>
        </p:nvSpPr>
        <p:spPr bwMode="gray">
          <a:xfrm>
            <a:off x="6868966" y="3154682"/>
            <a:ext cx="1806059" cy="988219"/>
          </a:xfrm>
        </p:spPr>
        <p:txBody>
          <a:bodyPr tIns="0" bIns="0">
            <a:noAutofit/>
          </a:bodyPr>
          <a:lstStyle>
            <a:lvl1pPr marL="0" indent="0">
              <a:buFontTx/>
              <a:buNone/>
              <a:defRPr sz="1050" b="1" baseline="0">
                <a:solidFill>
                  <a:schemeClr val="bg1"/>
                </a:solidFill>
                <a:latin typeface="+mn-lt"/>
              </a:defRPr>
            </a:lvl1pPr>
            <a:lvl5pPr>
              <a:defRPr/>
            </a:lvl5pPr>
          </a:lstStyle>
          <a:p>
            <a:pPr lvl="0"/>
            <a:r>
              <a:rPr lang="en-US"/>
              <a:t>Click to edit cover subtitle</a:t>
            </a:r>
          </a:p>
        </p:txBody>
      </p:sp>
      <p:sp>
        <p:nvSpPr>
          <p:cNvPr id="20" name="TextBox 19"/>
          <p:cNvSpPr txBox="1"/>
          <p:nvPr userDrawn="1"/>
        </p:nvSpPr>
        <p:spPr>
          <a:xfrm>
            <a:off x="2775157" y="4847474"/>
            <a:ext cx="3529012" cy="143629"/>
          </a:xfrm>
          <a:prstGeom prst="rect">
            <a:avLst/>
          </a:prstGeom>
          <a:noFill/>
        </p:spPr>
        <p:txBody>
          <a:bodyPr lIns="0" tIns="0" rIns="0" bIns="0"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700" baseline="30000">
                <a:solidFill>
                  <a:srgbClr val="959595"/>
                </a:solidFill>
              </a:rPr>
              <a:t>CONFIDENTIAL. This document contains Cargill Confidential information. Disclosure, use or reproduction outside Cargill or inside Cargill, to or by those who do not have a need to know is prohibited. © </a:t>
            </a:r>
            <a:r>
              <a:rPr lang="is-IS" altLang="en-US" sz="700" baseline="30000">
                <a:solidFill>
                  <a:srgbClr val="959595"/>
                </a:solidFill>
              </a:rPr>
              <a:t>2021</a:t>
            </a:r>
            <a:r>
              <a:rPr lang="en-US" altLang="en-US" sz="700" baseline="30000">
                <a:solidFill>
                  <a:srgbClr val="959595"/>
                </a:solidFill>
              </a:rPr>
              <a:t> Cargill, Incorporated. All rights reserved.</a:t>
            </a:r>
          </a:p>
        </p:txBody>
      </p:sp>
      <p:pic>
        <p:nvPicPr>
          <p:cNvPr id="12" name="Picture 11">
            <a:extLst>
              <a:ext uri="{FF2B5EF4-FFF2-40B4-BE49-F238E27FC236}">
                <a16:creationId xmlns:a16="http://schemas.microsoft.com/office/drawing/2014/main" id="{7E47746A-2666-084C-8A08-6728D05E12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37158" y="4623284"/>
            <a:ext cx="1173480" cy="368808"/>
          </a:xfrm>
          <a:prstGeom prst="rect">
            <a:avLst/>
          </a:prstGeom>
        </p:spPr>
      </p:pic>
    </p:spTree>
    <p:extLst>
      <p:ext uri="{BB962C8B-B14F-4D97-AF65-F5344CB8AC3E}">
        <p14:creationId xmlns:p14="http://schemas.microsoft.com/office/powerpoint/2010/main" val="416440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Break_LtGreen">
    <p:spTree>
      <p:nvGrpSpPr>
        <p:cNvPr id="1" name=""/>
        <p:cNvGrpSpPr/>
        <p:nvPr/>
      </p:nvGrpSpPr>
      <p:grpSpPr>
        <a:xfrm>
          <a:off x="0" y="0"/>
          <a:ext cx="0" cy="0"/>
          <a:chOff x="0" y="0"/>
          <a:chExt cx="0" cy="0"/>
        </a:xfrm>
      </p:grpSpPr>
      <p:sp>
        <p:nvSpPr>
          <p:cNvPr id="3" name="Round Diagonal Corner Rectangle 2"/>
          <p:cNvSpPr/>
          <p:nvPr userDrawn="1"/>
        </p:nvSpPr>
        <p:spPr>
          <a:xfrm>
            <a:off x="230188" y="171452"/>
            <a:ext cx="8686800" cy="4283869"/>
          </a:xfrm>
          <a:prstGeom prst="round2DiagRect">
            <a:avLst>
              <a:gd name="adj1" fmla="val 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500">
              <a:solidFill>
                <a:schemeClr val="bg1"/>
              </a:solidFill>
              <a:latin typeface="+mj-lt"/>
            </a:endParaRPr>
          </a:p>
        </p:txBody>
      </p:sp>
      <p:sp>
        <p:nvSpPr>
          <p:cNvPr id="2" name="Title 1"/>
          <p:cNvSpPr>
            <a:spLocks noGrp="1"/>
          </p:cNvSpPr>
          <p:nvPr>
            <p:ph type="title" hasCustomPrompt="1"/>
          </p:nvPr>
        </p:nvSpPr>
        <p:spPr bwMode="gray">
          <a:xfrm>
            <a:off x="740664" y="1385316"/>
            <a:ext cx="7424928" cy="1755648"/>
          </a:xfrm>
        </p:spPr>
        <p:txBody>
          <a:bodyPr/>
          <a:lstStyle>
            <a:lvl1pPr>
              <a:lnSpc>
                <a:spcPct val="100000"/>
              </a:lnSpc>
              <a:defRPr sz="4050">
                <a:solidFill>
                  <a:schemeClr val="bg1"/>
                </a:solidFill>
              </a:defRPr>
            </a:lvl1pPr>
          </a:lstStyle>
          <a:p>
            <a:r>
              <a:rPr lang="en-US"/>
              <a:t>Click to edit section title</a:t>
            </a:r>
          </a:p>
        </p:txBody>
      </p:sp>
      <p:sp>
        <p:nvSpPr>
          <p:cNvPr id="6" name="Slide Number Placeholder 1"/>
          <p:cNvSpPr>
            <a:spLocks noGrp="1"/>
          </p:cNvSpPr>
          <p:nvPr>
            <p:ph type="sldNum" sz="quarter" idx="4"/>
          </p:nvPr>
        </p:nvSpPr>
        <p:spPr>
          <a:xfrm>
            <a:off x="8562101" y="4869617"/>
            <a:ext cx="125035" cy="123111"/>
          </a:xfrm>
          <a:prstGeom prst="rect">
            <a:avLst/>
          </a:prstGeom>
        </p:spPr>
        <p:txBody>
          <a:bodyPr vert="horz" wrap="none" lIns="0" tIns="0" rIns="0" bIns="0" rtlCol="0" anchor="b" anchorCtr="0">
            <a:spAutoFit/>
          </a:bodyPr>
          <a:lstStyle>
            <a:lvl1pPr algn="r">
              <a:defRPr sz="800">
                <a:solidFill>
                  <a:schemeClr val="tx1">
                    <a:tint val="75000"/>
                  </a:schemeClr>
                </a:solidFill>
              </a:defRPr>
            </a:lvl1pPr>
          </a:lstStyle>
          <a:p>
            <a:fld id="{746372F0-8F5B-47E8-9A0C-8905EFF44332}" type="slidenum">
              <a:rPr lang="en-US" smtClean="0"/>
              <a:pPr/>
              <a:t>‹nr.›</a:t>
            </a:fld>
            <a:endParaRPr lang="en-US"/>
          </a:p>
        </p:txBody>
      </p:sp>
      <p:sp>
        <p:nvSpPr>
          <p:cNvPr id="8" name="Footer Placeholder 4"/>
          <p:cNvSpPr>
            <a:spLocks noGrp="1"/>
          </p:cNvSpPr>
          <p:nvPr>
            <p:ph type="ftr" sz="quarter" idx="3"/>
          </p:nvPr>
        </p:nvSpPr>
        <p:spPr>
          <a:xfrm>
            <a:off x="450852" y="4869616"/>
            <a:ext cx="5396276" cy="123111"/>
          </a:xfrm>
          <a:prstGeom prst="rect">
            <a:avLst/>
          </a:prstGeom>
        </p:spPr>
        <p:txBody>
          <a:bodyPr vert="horz" lIns="0" tIns="0" rIns="0" bIns="0" rtlCol="0" anchor="b" anchorCtr="0">
            <a:spAutoFit/>
          </a:bodyPr>
          <a:lstStyle>
            <a:lvl1pPr algn="l">
              <a:defRPr sz="800">
                <a:solidFill>
                  <a:schemeClr val="tx1">
                    <a:tint val="75000"/>
                  </a:schemeClr>
                </a:solidFill>
              </a:defRPr>
            </a:lvl1pPr>
          </a:lstStyle>
          <a:p>
            <a:pPr>
              <a:defRPr/>
            </a:pPr>
            <a:r>
              <a:rPr lang="en-US">
                <a:solidFill>
                  <a:srgbClr val="97999B"/>
                </a:solidFill>
                <a:cs typeface="Arial" charset="0"/>
              </a:rPr>
              <a:t>EHS - VGM TA 2022</a:t>
            </a:r>
            <a:endParaRPr lang="en-US">
              <a:solidFill>
                <a:srgbClr val="FF0000"/>
              </a:solidFill>
              <a:cs typeface="Arial" charset="0"/>
            </a:endParaRPr>
          </a:p>
        </p:txBody>
      </p:sp>
    </p:spTree>
    <p:extLst>
      <p:ext uri="{BB962C8B-B14F-4D97-AF65-F5344CB8AC3E}">
        <p14:creationId xmlns:p14="http://schemas.microsoft.com/office/powerpoint/2010/main" val="23112319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ntent_2-Column_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en-US"/>
              <a:t>Click to edit Master title style</a:t>
            </a:r>
          </a:p>
        </p:txBody>
      </p:sp>
      <p:sp>
        <p:nvSpPr>
          <p:cNvPr id="3" name="Text Placeholder 2"/>
          <p:cNvSpPr>
            <a:spLocks noGrp="1"/>
          </p:cNvSpPr>
          <p:nvPr>
            <p:ph type="body" idx="1"/>
          </p:nvPr>
        </p:nvSpPr>
        <p:spPr>
          <a:xfrm>
            <a:off x="457200" y="828657"/>
            <a:ext cx="8224838" cy="479822"/>
          </a:xfrm>
        </p:spPr>
        <p:txBody>
          <a:bodyPr anchor="b"/>
          <a:lstStyle>
            <a:lvl1pPr marL="0" indent="0">
              <a:lnSpc>
                <a:spcPct val="100000"/>
              </a:lnSpc>
              <a:buNone/>
              <a:defRPr sz="1500" b="1">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405258"/>
            <a:ext cx="4040188" cy="3189365"/>
          </a:xfrm>
        </p:spPr>
        <p:txBody>
          <a:bodyPr/>
          <a:lstStyle>
            <a:lvl1pPr>
              <a:lnSpc>
                <a:spcPct val="100000"/>
              </a:lnSpc>
              <a:defRPr sz="1200"/>
            </a:lvl1pPr>
            <a:lvl2pPr>
              <a:lnSpc>
                <a:spcPct val="100000"/>
              </a:lnSpc>
              <a:defRPr sz="1200"/>
            </a:lvl2pPr>
            <a:lvl3pPr>
              <a:lnSpc>
                <a:spcPct val="100000"/>
              </a:lnSpc>
              <a:defRPr sz="1050"/>
            </a:lvl3pPr>
            <a:lvl4pPr>
              <a:lnSpc>
                <a:spcPct val="100000"/>
              </a:lnSpc>
              <a:defRPr sz="900"/>
            </a:lvl4pPr>
            <a:lvl5pPr>
              <a:defRPr sz="9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Picture Placeholder 13"/>
          <p:cNvSpPr>
            <a:spLocks noGrp="1"/>
          </p:cNvSpPr>
          <p:nvPr>
            <p:ph type="pic" sz="quarter" idx="14" hasCustomPrompt="1"/>
          </p:nvPr>
        </p:nvSpPr>
        <p:spPr>
          <a:xfrm>
            <a:off x="4640231" y="1405258"/>
            <a:ext cx="4038544" cy="3186353"/>
          </a:xfrm>
        </p:spPr>
        <p:txBody>
          <a:bodyPr rtlCol="0">
            <a:noAutofit/>
          </a:bodyPr>
          <a:lstStyle>
            <a:lvl1pPr>
              <a:lnSpc>
                <a:spcPct val="100000"/>
              </a:lnSpc>
              <a:spcBef>
                <a:spcPts val="0"/>
              </a:spcBef>
              <a:spcAft>
                <a:spcPts val="450"/>
              </a:spcAft>
              <a:defRPr sz="1050"/>
            </a:lvl1pPr>
          </a:lstStyle>
          <a:p>
            <a:pPr lvl="0"/>
            <a:r>
              <a:rPr lang="en-US" noProof="0"/>
              <a:t>Double click icon to add picture</a:t>
            </a:r>
          </a:p>
        </p:txBody>
      </p:sp>
      <p:sp>
        <p:nvSpPr>
          <p:cNvPr id="13" name="Slide Number Placeholder 1"/>
          <p:cNvSpPr>
            <a:spLocks noGrp="1"/>
          </p:cNvSpPr>
          <p:nvPr>
            <p:ph type="sldNum" sz="quarter" idx="4"/>
          </p:nvPr>
        </p:nvSpPr>
        <p:spPr>
          <a:xfrm>
            <a:off x="8546072" y="4900394"/>
            <a:ext cx="141064" cy="92333"/>
          </a:xfrm>
          <a:prstGeom prst="rect">
            <a:avLst/>
          </a:prstGeom>
        </p:spPr>
        <p:txBody>
          <a:bodyPr vert="horz" wrap="none" lIns="0" tIns="0" rIns="0" bIns="0" rtlCol="0" anchor="b" anchorCtr="0">
            <a:spAutoFit/>
          </a:bodyPr>
          <a:lstStyle>
            <a:lvl1pPr algn="r">
              <a:defRPr sz="600">
                <a:solidFill>
                  <a:schemeClr val="tx1">
                    <a:tint val="75000"/>
                  </a:schemeClr>
                </a:solidFill>
              </a:defRPr>
            </a:lvl1pPr>
          </a:lstStyle>
          <a:p>
            <a:fld id="{746372F0-8F5B-47E8-9A0C-8905EFF44332}" type="slidenum">
              <a:rPr lang="en-US" smtClean="0"/>
              <a:pPr/>
              <a:t>‹nr.›</a:t>
            </a:fld>
            <a:endParaRPr lang="en-US"/>
          </a:p>
        </p:txBody>
      </p:sp>
      <p:sp>
        <p:nvSpPr>
          <p:cNvPr id="14" name="Footer Placeholder 4"/>
          <p:cNvSpPr>
            <a:spLocks noGrp="1"/>
          </p:cNvSpPr>
          <p:nvPr>
            <p:ph type="ftr" sz="quarter" idx="3"/>
          </p:nvPr>
        </p:nvSpPr>
        <p:spPr>
          <a:xfrm>
            <a:off x="450853" y="4887172"/>
            <a:ext cx="4836765" cy="92333"/>
          </a:xfrm>
          <a:prstGeom prst="rect">
            <a:avLst/>
          </a:prstGeom>
        </p:spPr>
        <p:txBody>
          <a:bodyPr vert="horz" wrap="square" lIns="0" tIns="0" rIns="0" bIns="0" rtlCol="0" anchor="b" anchorCtr="0">
            <a:spAutoFit/>
          </a:bodyPr>
          <a:lstStyle>
            <a:lvl1pPr algn="l">
              <a:defRPr sz="600">
                <a:solidFill>
                  <a:schemeClr val="tx1">
                    <a:tint val="75000"/>
                  </a:schemeClr>
                </a:solidFill>
              </a:defRPr>
            </a:lvl1pPr>
          </a:lstStyle>
          <a:p>
            <a:pPr>
              <a:defRPr/>
            </a:pPr>
            <a:r>
              <a:rPr lang="nl-NL">
                <a:solidFill>
                  <a:srgbClr val="97999B"/>
                </a:solidFill>
                <a:cs typeface="Arial" charset="0"/>
              </a:rPr>
              <a:t>EHS - VGM TA 2022</a:t>
            </a:r>
            <a:endParaRPr lang="en-US">
              <a:solidFill>
                <a:srgbClr val="FF0000"/>
              </a:solidFill>
              <a:cs typeface="Arial" charset="0"/>
            </a:endParaRPr>
          </a:p>
        </p:txBody>
      </p:sp>
      <p:cxnSp>
        <p:nvCxnSpPr>
          <p:cNvPr id="9" name="Straight Connector 8"/>
          <p:cNvCxnSpPr/>
          <p:nvPr userDrawn="1"/>
        </p:nvCxnSpPr>
        <p:spPr>
          <a:xfrm>
            <a:off x="457200" y="800100"/>
            <a:ext cx="8229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57214" y="4698940"/>
            <a:ext cx="8229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714559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ntent_Title_Subhead_BulletSections ">
    <p:spTree>
      <p:nvGrpSpPr>
        <p:cNvPr id="1" name=""/>
        <p:cNvGrpSpPr/>
        <p:nvPr/>
      </p:nvGrpSpPr>
      <p:grpSpPr>
        <a:xfrm>
          <a:off x="0" y="0"/>
          <a:ext cx="0" cy="0"/>
          <a:chOff x="0" y="0"/>
          <a:chExt cx="0" cy="0"/>
        </a:xfrm>
      </p:grpSpPr>
      <p:sp>
        <p:nvSpPr>
          <p:cNvPr id="11" name="Text Placeholder 5"/>
          <p:cNvSpPr>
            <a:spLocks noGrp="1"/>
          </p:cNvSpPr>
          <p:nvPr>
            <p:ph type="body" sz="quarter" idx="12" hasCustomPrompt="1"/>
          </p:nvPr>
        </p:nvSpPr>
        <p:spPr>
          <a:xfrm>
            <a:off x="453250" y="916099"/>
            <a:ext cx="8233890" cy="514350"/>
          </a:xfrm>
        </p:spPr>
        <p:txBody>
          <a:bodyPr>
            <a:noAutofit/>
          </a:bodyPr>
          <a:lstStyle>
            <a:lvl1pPr marL="0" indent="0">
              <a:lnSpc>
                <a:spcPct val="100000"/>
              </a:lnSpc>
              <a:spcBef>
                <a:spcPts val="0"/>
              </a:spcBef>
              <a:buFontTx/>
              <a:buNone/>
              <a:defRPr sz="1500" b="1">
                <a:solidFill>
                  <a:schemeClr val="accent2"/>
                </a:solidFill>
              </a:defRPr>
            </a:lvl1pPr>
          </a:lstStyle>
          <a:p>
            <a:pPr lvl="0"/>
            <a:r>
              <a:rPr lang="en-US"/>
              <a:t>Click to edit subtitle</a:t>
            </a:r>
          </a:p>
        </p:txBody>
      </p:sp>
      <p:sp>
        <p:nvSpPr>
          <p:cNvPr id="12" name="Text Placeholder 8"/>
          <p:cNvSpPr>
            <a:spLocks noGrp="1"/>
          </p:cNvSpPr>
          <p:nvPr>
            <p:ph type="body" sz="quarter" idx="13" hasCustomPrompt="1"/>
          </p:nvPr>
        </p:nvSpPr>
        <p:spPr>
          <a:xfrm>
            <a:off x="457126" y="1557589"/>
            <a:ext cx="8229674" cy="1068944"/>
          </a:xfrm>
        </p:spPr>
        <p:txBody>
          <a:bodyPr>
            <a:noAutofit/>
          </a:bodyPr>
          <a:lstStyle>
            <a:lvl1pPr marL="0" indent="0">
              <a:lnSpc>
                <a:spcPct val="100000"/>
              </a:lnSpc>
              <a:spcBef>
                <a:spcPts val="0"/>
              </a:spcBef>
              <a:spcAft>
                <a:spcPts val="450"/>
              </a:spcAft>
              <a:buFontTx/>
              <a:buNone/>
              <a:defRPr lang="en-US" altLang="en-US" sz="1200" b="1" kern="1200" dirty="0" smtClean="0">
                <a:solidFill>
                  <a:schemeClr val="accent3"/>
                </a:solidFill>
                <a:latin typeface="Arial"/>
                <a:ea typeface="ＭＳ Ｐゴシック" charset="0"/>
                <a:cs typeface="Arial"/>
              </a:defRPr>
            </a:lvl1pPr>
            <a:lvl2pPr marL="126206" indent="-126206">
              <a:lnSpc>
                <a:spcPct val="100000"/>
              </a:lnSpc>
              <a:spcBef>
                <a:spcPts val="0"/>
              </a:spcBef>
              <a:spcAft>
                <a:spcPts val="450"/>
              </a:spcAft>
              <a:buFont typeface="Arial"/>
              <a:buChar char="•"/>
              <a:defRPr sz="1050" b="0">
                <a:solidFill>
                  <a:schemeClr val="tx1"/>
                </a:solidFill>
              </a:defRPr>
            </a:lvl2pPr>
            <a:lvl3pPr marL="0" indent="0">
              <a:lnSpc>
                <a:spcPts val="1350"/>
              </a:lnSpc>
              <a:spcBef>
                <a:spcPts val="0"/>
              </a:spcBef>
              <a:buFontTx/>
              <a:buNone/>
              <a:defRPr sz="1050" b="0">
                <a:solidFill>
                  <a:schemeClr val="tx1"/>
                </a:solidFill>
              </a:defRPr>
            </a:lvl3pPr>
            <a:lvl4pPr marL="0" indent="0">
              <a:lnSpc>
                <a:spcPts val="1350"/>
              </a:lnSpc>
              <a:spcBef>
                <a:spcPts val="0"/>
              </a:spcBef>
              <a:buFontTx/>
              <a:buNone/>
              <a:defRPr sz="1050" b="0">
                <a:solidFill>
                  <a:schemeClr val="tx1"/>
                </a:solidFill>
              </a:defRPr>
            </a:lvl4pPr>
            <a:lvl5pPr marL="0" indent="0">
              <a:lnSpc>
                <a:spcPts val="1350"/>
              </a:lnSpc>
              <a:spcBef>
                <a:spcPts val="0"/>
              </a:spcBef>
              <a:buFontTx/>
              <a:buNone/>
              <a:defRPr sz="1050" b="0">
                <a:solidFill>
                  <a:schemeClr val="tx1"/>
                </a:solidFill>
              </a:defRPr>
            </a:lvl5pPr>
          </a:lstStyle>
          <a:p>
            <a:pPr lvl="0"/>
            <a:r>
              <a:rPr lang="en-US"/>
              <a:t>Click to edit text header</a:t>
            </a:r>
          </a:p>
          <a:p>
            <a:pPr lvl="1"/>
            <a:r>
              <a:rPr lang="en-US"/>
              <a:t>Second level</a:t>
            </a:r>
          </a:p>
        </p:txBody>
      </p:sp>
      <p:sp>
        <p:nvSpPr>
          <p:cNvPr id="13" name="Text Placeholder 12"/>
          <p:cNvSpPr>
            <a:spLocks noGrp="1"/>
          </p:cNvSpPr>
          <p:nvPr>
            <p:ph type="body" sz="quarter" idx="14" hasCustomPrompt="1"/>
          </p:nvPr>
        </p:nvSpPr>
        <p:spPr>
          <a:xfrm>
            <a:off x="457130" y="2783041"/>
            <a:ext cx="8229673" cy="1069848"/>
          </a:xfrm>
        </p:spPr>
        <p:txBody>
          <a:bodyPr>
            <a:noAutofit/>
          </a:bodyPr>
          <a:lstStyle>
            <a:lvl1pPr marL="0" indent="0">
              <a:lnSpc>
                <a:spcPct val="100000"/>
              </a:lnSpc>
              <a:spcBef>
                <a:spcPts val="0"/>
              </a:spcBef>
              <a:spcAft>
                <a:spcPts val="450"/>
              </a:spcAft>
              <a:buFontTx/>
              <a:buNone/>
              <a:tabLst/>
              <a:defRPr lang="en-US" altLang="en-US" sz="1200" b="1" kern="1200" dirty="0" smtClean="0">
                <a:solidFill>
                  <a:schemeClr val="accent3"/>
                </a:solidFill>
                <a:latin typeface="Arial"/>
                <a:ea typeface="ＭＳ Ｐゴシック" charset="0"/>
                <a:cs typeface="Arial"/>
              </a:defRPr>
            </a:lvl1pPr>
            <a:lvl2pPr marL="214313" indent="-214313">
              <a:lnSpc>
                <a:spcPct val="100000"/>
              </a:lnSpc>
              <a:spcBef>
                <a:spcPts val="0"/>
              </a:spcBef>
              <a:spcAft>
                <a:spcPts val="450"/>
              </a:spcAft>
              <a:buFontTx/>
              <a:buNone/>
              <a:tabLst/>
              <a:defRPr lang="en-US" altLang="en-US" sz="1050" b="0" kern="1200" dirty="0" smtClean="0">
                <a:solidFill>
                  <a:schemeClr val="tx1"/>
                </a:solidFill>
                <a:latin typeface="Arial"/>
                <a:ea typeface="ＭＳ Ｐゴシック" charset="0"/>
                <a:cs typeface="Arial"/>
              </a:defRPr>
            </a:lvl2pPr>
            <a:lvl3pPr marL="0" indent="0">
              <a:lnSpc>
                <a:spcPts val="1350"/>
              </a:lnSpc>
              <a:spcBef>
                <a:spcPts val="0"/>
              </a:spcBef>
              <a:buFontTx/>
              <a:buNone/>
              <a:tabLst/>
              <a:defRPr sz="1050"/>
            </a:lvl3pPr>
            <a:lvl4pPr marL="0" indent="0">
              <a:lnSpc>
                <a:spcPts val="1350"/>
              </a:lnSpc>
              <a:spcBef>
                <a:spcPts val="0"/>
              </a:spcBef>
              <a:buFontTx/>
              <a:buNone/>
              <a:tabLst/>
              <a:defRPr sz="1050"/>
            </a:lvl4pPr>
            <a:lvl5pPr marL="0" indent="0">
              <a:lnSpc>
                <a:spcPts val="1350"/>
              </a:lnSpc>
              <a:spcBef>
                <a:spcPts val="0"/>
              </a:spcBef>
              <a:buFontTx/>
              <a:buNone/>
              <a:tabLst/>
              <a:defRPr sz="1050"/>
            </a:lvl5pPr>
          </a:lstStyle>
          <a:p>
            <a:pPr lvl="0"/>
            <a:r>
              <a:rPr lang="en-US"/>
              <a:t>Click to edit text header</a:t>
            </a:r>
          </a:p>
          <a:p>
            <a:pPr marL="126206" marR="0" lvl="1" indent="-126206" algn="l" defTabSz="685800" rtl="0" eaLnBrk="1" fontAlgn="base" latinLnBrk="0" hangingPunct="1">
              <a:lnSpc>
                <a:spcPct val="100000"/>
              </a:lnSpc>
              <a:spcBef>
                <a:spcPts val="0"/>
              </a:spcBef>
              <a:spcAft>
                <a:spcPts val="450"/>
              </a:spcAft>
              <a:buClrTx/>
              <a:buSzTx/>
              <a:buFont typeface="Arial"/>
              <a:buChar char="•"/>
              <a:tabLst/>
            </a:pPr>
            <a:r>
              <a:rPr lang="en-US"/>
              <a:t>Second level</a:t>
            </a:r>
          </a:p>
        </p:txBody>
      </p:sp>
      <p:sp>
        <p:nvSpPr>
          <p:cNvPr id="3" name="Title 2"/>
          <p:cNvSpPr>
            <a:spLocks noGrp="1"/>
          </p:cNvSpPr>
          <p:nvPr>
            <p:ph type="title" hasCustomPrompt="1"/>
          </p:nvPr>
        </p:nvSpPr>
        <p:spPr/>
        <p:txBody>
          <a:bodyPr/>
          <a:lstStyle>
            <a:lvl1pPr>
              <a:lnSpc>
                <a:spcPct val="100000"/>
              </a:lnSpc>
              <a:defRPr>
                <a:solidFill>
                  <a:schemeClr val="accent1"/>
                </a:solidFill>
              </a:defRPr>
            </a:lvl1pPr>
          </a:lstStyle>
          <a:p>
            <a:r>
              <a:rPr lang="en-US"/>
              <a:t>Click to edit slide title</a:t>
            </a:r>
          </a:p>
        </p:txBody>
      </p:sp>
      <p:cxnSp>
        <p:nvCxnSpPr>
          <p:cNvPr id="9" name="Straight Connector 8"/>
          <p:cNvCxnSpPr/>
          <p:nvPr userDrawn="1"/>
        </p:nvCxnSpPr>
        <p:spPr>
          <a:xfrm>
            <a:off x="457200" y="800100"/>
            <a:ext cx="8229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214" y="4698940"/>
            <a:ext cx="8229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Slide Number Placeholder 1"/>
          <p:cNvSpPr>
            <a:spLocks noGrp="1"/>
          </p:cNvSpPr>
          <p:nvPr>
            <p:ph type="sldNum" sz="quarter" idx="4"/>
          </p:nvPr>
        </p:nvSpPr>
        <p:spPr>
          <a:xfrm>
            <a:off x="8546072" y="4900394"/>
            <a:ext cx="141064" cy="92333"/>
          </a:xfrm>
          <a:prstGeom prst="rect">
            <a:avLst/>
          </a:prstGeom>
        </p:spPr>
        <p:txBody>
          <a:bodyPr vert="horz" wrap="none" lIns="0" tIns="0" rIns="0" bIns="0" rtlCol="0" anchor="b" anchorCtr="0">
            <a:spAutoFit/>
          </a:bodyPr>
          <a:lstStyle>
            <a:lvl1pPr algn="r">
              <a:defRPr sz="600">
                <a:solidFill>
                  <a:schemeClr val="tx1">
                    <a:tint val="75000"/>
                  </a:schemeClr>
                </a:solidFill>
              </a:defRPr>
            </a:lvl1pPr>
          </a:lstStyle>
          <a:p>
            <a:fld id="{746372F0-8F5B-47E8-9A0C-8905EFF44332}" type="slidenum">
              <a:rPr lang="en-US" smtClean="0"/>
              <a:pPr/>
              <a:t>‹nr.›</a:t>
            </a:fld>
            <a:endParaRPr lang="en-US"/>
          </a:p>
        </p:txBody>
      </p:sp>
      <p:sp>
        <p:nvSpPr>
          <p:cNvPr id="16" name="Footer Placeholder 4"/>
          <p:cNvSpPr>
            <a:spLocks noGrp="1"/>
          </p:cNvSpPr>
          <p:nvPr>
            <p:ph type="ftr" sz="quarter" idx="3"/>
          </p:nvPr>
        </p:nvSpPr>
        <p:spPr>
          <a:xfrm>
            <a:off x="450852" y="4900393"/>
            <a:ext cx="5396276" cy="92333"/>
          </a:xfrm>
          <a:prstGeom prst="rect">
            <a:avLst/>
          </a:prstGeom>
        </p:spPr>
        <p:txBody>
          <a:bodyPr vert="horz" lIns="0" tIns="0" rIns="0" bIns="0" rtlCol="0" anchor="b" anchorCtr="0">
            <a:spAutoFit/>
          </a:bodyPr>
          <a:lstStyle>
            <a:lvl1pPr algn="l">
              <a:defRPr sz="600">
                <a:solidFill>
                  <a:schemeClr val="tx1">
                    <a:tint val="75000"/>
                  </a:schemeClr>
                </a:solidFill>
              </a:defRPr>
            </a:lvl1pPr>
          </a:lstStyle>
          <a:p>
            <a:pPr>
              <a:defRPr/>
            </a:pPr>
            <a:r>
              <a:rPr lang="nl-NL">
                <a:solidFill>
                  <a:srgbClr val="97999B"/>
                </a:solidFill>
                <a:cs typeface="Arial" charset="0"/>
              </a:rPr>
              <a:t>EHS - VGM TA 2022</a:t>
            </a:r>
            <a:endParaRPr lang="en-US">
              <a:solidFill>
                <a:srgbClr val="FF0000"/>
              </a:solidFill>
              <a:cs typeface="Arial" charset="0"/>
            </a:endParaRPr>
          </a:p>
        </p:txBody>
      </p:sp>
    </p:spTree>
    <p:extLst>
      <p:ext uri="{BB962C8B-B14F-4D97-AF65-F5344CB8AC3E}">
        <p14:creationId xmlns:p14="http://schemas.microsoft.com/office/powerpoint/2010/main" val="35695416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ntent_3-column_Photos">
    <p:spTree>
      <p:nvGrpSpPr>
        <p:cNvPr id="1" name=""/>
        <p:cNvGrpSpPr/>
        <p:nvPr/>
      </p:nvGrpSpPr>
      <p:grpSpPr>
        <a:xfrm>
          <a:off x="0" y="0"/>
          <a:ext cx="0" cy="0"/>
          <a:chOff x="0" y="0"/>
          <a:chExt cx="0" cy="0"/>
        </a:xfrm>
      </p:grpSpPr>
      <p:sp>
        <p:nvSpPr>
          <p:cNvPr id="12" name="Text Placeholder 8"/>
          <p:cNvSpPr>
            <a:spLocks noGrp="1"/>
          </p:cNvSpPr>
          <p:nvPr>
            <p:ph type="body" sz="quarter" idx="13"/>
          </p:nvPr>
        </p:nvSpPr>
        <p:spPr>
          <a:xfrm>
            <a:off x="230188" y="2960047"/>
            <a:ext cx="2743200" cy="1495273"/>
          </a:xfrm>
        </p:spPr>
        <p:txBody>
          <a:bodyPr>
            <a:noAutofit/>
          </a:bodyPr>
          <a:lstStyle>
            <a:lvl1pPr marL="0" indent="0">
              <a:lnSpc>
                <a:spcPct val="100000"/>
              </a:lnSpc>
              <a:spcBef>
                <a:spcPts val="0"/>
              </a:spcBef>
              <a:spcAft>
                <a:spcPts val="225"/>
              </a:spcAft>
              <a:buFontTx/>
              <a:buNone/>
              <a:defRPr sz="1050" b="1" baseline="0">
                <a:solidFill>
                  <a:schemeClr val="tx1"/>
                </a:solidFill>
              </a:defRPr>
            </a:lvl1pPr>
            <a:lvl2pPr marL="130969" indent="-130969">
              <a:lnSpc>
                <a:spcPct val="100000"/>
              </a:lnSpc>
              <a:spcBef>
                <a:spcPts val="0"/>
              </a:spcBef>
              <a:spcAft>
                <a:spcPts val="225"/>
              </a:spcAft>
              <a:buFont typeface="Arial"/>
              <a:buChar char="•"/>
              <a:defRPr sz="1050" b="0" baseline="0">
                <a:solidFill>
                  <a:schemeClr val="tx1"/>
                </a:solidFill>
              </a:defRPr>
            </a:lvl2pPr>
            <a:lvl3pPr marL="388144" indent="-214313">
              <a:lnSpc>
                <a:spcPct val="100000"/>
              </a:lnSpc>
              <a:spcBef>
                <a:spcPts val="0"/>
              </a:spcBef>
              <a:spcAft>
                <a:spcPts val="225"/>
              </a:spcAft>
              <a:buFontTx/>
              <a:buNone/>
              <a:defRPr lang="en-US" altLang="en-US" sz="1050" b="0" kern="1200" baseline="0" dirty="0" smtClean="0">
                <a:solidFill>
                  <a:schemeClr val="tx1"/>
                </a:solidFill>
                <a:latin typeface="+mn-lt"/>
                <a:ea typeface="ＭＳ Ｐゴシック" charset="0"/>
                <a:cs typeface="+mn-cs"/>
              </a:defRPr>
            </a:lvl3pPr>
            <a:lvl4pPr marL="0" indent="0">
              <a:lnSpc>
                <a:spcPts val="1350"/>
              </a:lnSpc>
              <a:spcBef>
                <a:spcPts val="0"/>
              </a:spcBef>
              <a:buFontTx/>
              <a:buNone/>
              <a:defRPr sz="1050" b="0" baseline="0">
                <a:solidFill>
                  <a:schemeClr val="tx1"/>
                </a:solidFill>
              </a:defRPr>
            </a:lvl4pPr>
            <a:lvl5pPr marL="0" indent="0">
              <a:lnSpc>
                <a:spcPts val="1350"/>
              </a:lnSpc>
              <a:spcBef>
                <a:spcPts val="0"/>
              </a:spcBef>
              <a:buFontTx/>
              <a:buNone/>
              <a:defRPr sz="1050" b="0" baseline="0">
                <a:solidFill>
                  <a:schemeClr val="tx1"/>
                </a:solidFill>
              </a:defRPr>
            </a:lvl5pPr>
          </a:lstStyle>
          <a:p>
            <a:pPr lvl="0"/>
            <a:r>
              <a:rPr lang="en-US"/>
              <a:t>Click to edit Master text styles</a:t>
            </a:r>
          </a:p>
          <a:p>
            <a:pPr lvl="1"/>
            <a:r>
              <a:rPr lang="en-US"/>
              <a:t>Second level</a:t>
            </a:r>
          </a:p>
          <a:p>
            <a:pPr marL="300038" marR="0" lvl="2" indent="-126206" algn="l" defTabSz="685800" rtl="0" eaLnBrk="1" fontAlgn="base" latinLnBrk="0" hangingPunct="1">
              <a:lnSpc>
                <a:spcPct val="100000"/>
              </a:lnSpc>
              <a:spcBef>
                <a:spcPts val="0"/>
              </a:spcBef>
              <a:spcAft>
                <a:spcPts val="225"/>
              </a:spcAft>
              <a:buClrTx/>
              <a:buSzTx/>
              <a:buFont typeface="Lucida Grande"/>
              <a:buChar char="–"/>
              <a:tabLst/>
            </a:pPr>
            <a:r>
              <a:rPr lang="en-US"/>
              <a:t>Third level</a:t>
            </a:r>
          </a:p>
        </p:txBody>
      </p:sp>
      <p:sp>
        <p:nvSpPr>
          <p:cNvPr id="14" name="Picture Placeholder 13"/>
          <p:cNvSpPr>
            <a:spLocks noGrp="1"/>
          </p:cNvSpPr>
          <p:nvPr>
            <p:ph type="pic" sz="quarter" idx="14" hasCustomPrompt="1"/>
          </p:nvPr>
        </p:nvSpPr>
        <p:spPr>
          <a:xfrm>
            <a:off x="228600" y="900266"/>
            <a:ext cx="2898648" cy="1940814"/>
          </a:xfrm>
        </p:spPr>
        <p:txBody>
          <a:bodyPr rtlCol="0">
            <a:noAutofit/>
          </a:bodyPr>
          <a:lstStyle>
            <a:lvl1pPr>
              <a:lnSpc>
                <a:spcPct val="100000"/>
              </a:lnSpc>
              <a:defRPr sz="1350" baseline="0"/>
            </a:lvl1pPr>
          </a:lstStyle>
          <a:p>
            <a:pPr lvl="0"/>
            <a:r>
              <a:rPr lang="en-US" noProof="0"/>
              <a:t>Double click icon to add picture</a:t>
            </a:r>
          </a:p>
        </p:txBody>
      </p:sp>
      <p:sp>
        <p:nvSpPr>
          <p:cNvPr id="8" name="Picture Placeholder 13"/>
          <p:cNvSpPr>
            <a:spLocks noGrp="1"/>
          </p:cNvSpPr>
          <p:nvPr>
            <p:ph type="pic" sz="quarter" idx="15" hasCustomPrompt="1"/>
          </p:nvPr>
        </p:nvSpPr>
        <p:spPr>
          <a:xfrm>
            <a:off x="6002754" y="900266"/>
            <a:ext cx="2898648" cy="1940814"/>
          </a:xfrm>
        </p:spPr>
        <p:txBody>
          <a:bodyPr rtlCol="0">
            <a:noAutofit/>
          </a:bodyPr>
          <a:lstStyle>
            <a:lvl1pPr>
              <a:lnSpc>
                <a:spcPct val="100000"/>
              </a:lnSpc>
              <a:defRPr sz="1350"/>
            </a:lvl1pPr>
          </a:lstStyle>
          <a:p>
            <a:pPr lvl="0"/>
            <a:r>
              <a:rPr lang="en-US" noProof="0"/>
              <a:t>Double click icon to add picture</a:t>
            </a:r>
          </a:p>
        </p:txBody>
      </p:sp>
      <p:sp>
        <p:nvSpPr>
          <p:cNvPr id="15" name="Picture Placeholder 13"/>
          <p:cNvSpPr>
            <a:spLocks noGrp="1"/>
          </p:cNvSpPr>
          <p:nvPr>
            <p:ph type="pic" sz="quarter" idx="16" hasCustomPrompt="1"/>
          </p:nvPr>
        </p:nvSpPr>
        <p:spPr>
          <a:xfrm>
            <a:off x="3118196" y="900266"/>
            <a:ext cx="2898648" cy="1940814"/>
          </a:xfrm>
        </p:spPr>
        <p:txBody>
          <a:bodyPr rtlCol="0">
            <a:noAutofit/>
          </a:bodyPr>
          <a:lstStyle>
            <a:lvl1pPr>
              <a:lnSpc>
                <a:spcPct val="100000"/>
              </a:lnSpc>
              <a:defRPr sz="1350"/>
            </a:lvl1pPr>
          </a:lstStyle>
          <a:p>
            <a:pPr lvl="0"/>
            <a:r>
              <a:rPr lang="en-US" noProof="0"/>
              <a:t>Double click icon to add picture</a:t>
            </a:r>
          </a:p>
        </p:txBody>
      </p:sp>
      <p:sp>
        <p:nvSpPr>
          <p:cNvPr id="16" name="Text Placeholder 8"/>
          <p:cNvSpPr>
            <a:spLocks noGrp="1"/>
          </p:cNvSpPr>
          <p:nvPr>
            <p:ph type="body" sz="quarter" idx="17"/>
          </p:nvPr>
        </p:nvSpPr>
        <p:spPr>
          <a:xfrm>
            <a:off x="3108960" y="2960047"/>
            <a:ext cx="2743200" cy="1495273"/>
          </a:xfrm>
        </p:spPr>
        <p:txBody>
          <a:bodyPr>
            <a:noAutofit/>
          </a:bodyPr>
          <a:lstStyle>
            <a:lvl1pPr marL="0" indent="0">
              <a:lnSpc>
                <a:spcPct val="100000"/>
              </a:lnSpc>
              <a:spcBef>
                <a:spcPts val="0"/>
              </a:spcBef>
              <a:spcAft>
                <a:spcPts val="225"/>
              </a:spcAft>
              <a:buFontTx/>
              <a:buNone/>
              <a:defRPr sz="1050" b="1" baseline="0">
                <a:solidFill>
                  <a:schemeClr val="tx1"/>
                </a:solidFill>
              </a:defRPr>
            </a:lvl1pPr>
            <a:lvl2pPr marL="214313" indent="-214313">
              <a:lnSpc>
                <a:spcPct val="100000"/>
              </a:lnSpc>
              <a:spcBef>
                <a:spcPts val="0"/>
              </a:spcBef>
              <a:spcAft>
                <a:spcPts val="225"/>
              </a:spcAft>
              <a:buFontTx/>
              <a:buNone/>
              <a:defRPr lang="en-US" altLang="en-US" sz="1050" b="0" kern="1200" baseline="0" dirty="0" smtClean="0">
                <a:solidFill>
                  <a:schemeClr val="tx1"/>
                </a:solidFill>
                <a:latin typeface="Arial"/>
                <a:ea typeface="ＭＳ Ｐゴシック" charset="0"/>
                <a:cs typeface="Arial"/>
              </a:defRPr>
            </a:lvl2pPr>
            <a:lvl3pPr marL="388144" indent="-214313">
              <a:lnSpc>
                <a:spcPct val="100000"/>
              </a:lnSpc>
              <a:spcBef>
                <a:spcPts val="0"/>
              </a:spcBef>
              <a:spcAft>
                <a:spcPts val="225"/>
              </a:spcAft>
              <a:buFontTx/>
              <a:buNone/>
              <a:defRPr lang="en-US" altLang="en-US" sz="1050" b="0" kern="1200" baseline="0" dirty="0" smtClean="0">
                <a:solidFill>
                  <a:schemeClr val="tx1"/>
                </a:solidFill>
                <a:latin typeface="+mn-lt"/>
                <a:ea typeface="ＭＳ Ｐゴシック" charset="0"/>
                <a:cs typeface="+mn-cs"/>
              </a:defRPr>
            </a:lvl3pPr>
            <a:lvl4pPr marL="0" indent="0">
              <a:lnSpc>
                <a:spcPts val="1350"/>
              </a:lnSpc>
              <a:spcBef>
                <a:spcPts val="0"/>
              </a:spcBef>
              <a:buFontTx/>
              <a:buNone/>
              <a:defRPr sz="1050" b="0" baseline="0">
                <a:solidFill>
                  <a:schemeClr val="tx1"/>
                </a:solidFill>
              </a:defRPr>
            </a:lvl4pPr>
            <a:lvl5pPr marL="0" indent="0">
              <a:lnSpc>
                <a:spcPts val="1350"/>
              </a:lnSpc>
              <a:spcBef>
                <a:spcPts val="0"/>
              </a:spcBef>
              <a:buFontTx/>
              <a:buNone/>
              <a:defRPr sz="1050" b="0" baseline="0">
                <a:solidFill>
                  <a:schemeClr val="tx1"/>
                </a:solidFill>
              </a:defRPr>
            </a:lvl5pPr>
          </a:lstStyle>
          <a:p>
            <a:pPr lvl="0"/>
            <a:r>
              <a:rPr lang="en-US"/>
              <a:t>Click to edit Master text styles</a:t>
            </a:r>
          </a:p>
          <a:p>
            <a:pPr marL="130969" marR="0" lvl="1" indent="-130969" algn="l" defTabSz="685800" rtl="0" eaLnBrk="1" fontAlgn="base" latinLnBrk="0" hangingPunct="1">
              <a:lnSpc>
                <a:spcPct val="100000"/>
              </a:lnSpc>
              <a:spcBef>
                <a:spcPts val="0"/>
              </a:spcBef>
              <a:spcAft>
                <a:spcPts val="225"/>
              </a:spcAft>
              <a:buClrTx/>
              <a:buSzTx/>
              <a:buFont typeface="Arial"/>
              <a:buChar char="•"/>
              <a:tabLst/>
            </a:pPr>
            <a:r>
              <a:rPr lang="en-US"/>
              <a:t>Second level</a:t>
            </a:r>
          </a:p>
          <a:p>
            <a:pPr marL="300038" marR="0" lvl="2" indent="-126206" algn="l" defTabSz="685800" rtl="0" eaLnBrk="1" fontAlgn="base" latinLnBrk="0" hangingPunct="1">
              <a:lnSpc>
                <a:spcPct val="100000"/>
              </a:lnSpc>
              <a:spcBef>
                <a:spcPts val="0"/>
              </a:spcBef>
              <a:spcAft>
                <a:spcPts val="225"/>
              </a:spcAft>
              <a:buClrTx/>
              <a:buSzTx/>
              <a:buFont typeface="Lucida Grande"/>
              <a:buChar char="–"/>
              <a:tabLst/>
            </a:pPr>
            <a:r>
              <a:rPr lang="en-US"/>
              <a:t>Third level</a:t>
            </a:r>
          </a:p>
        </p:txBody>
      </p:sp>
      <p:sp>
        <p:nvSpPr>
          <p:cNvPr id="17" name="Text Placeholder 8"/>
          <p:cNvSpPr>
            <a:spLocks noGrp="1"/>
          </p:cNvSpPr>
          <p:nvPr>
            <p:ph type="body" sz="quarter" idx="18"/>
          </p:nvPr>
        </p:nvSpPr>
        <p:spPr>
          <a:xfrm>
            <a:off x="6003725" y="2960047"/>
            <a:ext cx="2743200" cy="1495273"/>
          </a:xfrm>
        </p:spPr>
        <p:txBody>
          <a:bodyPr>
            <a:noAutofit/>
          </a:bodyPr>
          <a:lstStyle>
            <a:lvl1pPr marL="0" indent="0">
              <a:lnSpc>
                <a:spcPct val="100000"/>
              </a:lnSpc>
              <a:spcBef>
                <a:spcPts val="0"/>
              </a:spcBef>
              <a:spcAft>
                <a:spcPts val="225"/>
              </a:spcAft>
              <a:buFontTx/>
              <a:buNone/>
              <a:defRPr sz="1050" b="1" baseline="0">
                <a:solidFill>
                  <a:schemeClr val="tx1"/>
                </a:solidFill>
              </a:defRPr>
            </a:lvl1pPr>
            <a:lvl2pPr marL="214313" indent="-214313">
              <a:lnSpc>
                <a:spcPct val="100000"/>
              </a:lnSpc>
              <a:spcBef>
                <a:spcPts val="0"/>
              </a:spcBef>
              <a:spcAft>
                <a:spcPts val="225"/>
              </a:spcAft>
              <a:buFontTx/>
              <a:buNone/>
              <a:defRPr lang="en-US" altLang="en-US" sz="1050" b="0" kern="1200" baseline="0" dirty="0" smtClean="0">
                <a:solidFill>
                  <a:schemeClr val="tx1"/>
                </a:solidFill>
                <a:latin typeface="Arial"/>
                <a:ea typeface="ＭＳ Ｐゴシック" charset="0"/>
                <a:cs typeface="Arial"/>
              </a:defRPr>
            </a:lvl2pPr>
            <a:lvl3pPr marL="300038" indent="-126206">
              <a:lnSpc>
                <a:spcPct val="100000"/>
              </a:lnSpc>
              <a:spcBef>
                <a:spcPts val="0"/>
              </a:spcBef>
              <a:spcAft>
                <a:spcPts val="225"/>
              </a:spcAft>
              <a:buFont typeface="Lucida Grande"/>
              <a:buChar char="–"/>
              <a:defRPr sz="1050" b="0" baseline="0">
                <a:solidFill>
                  <a:schemeClr val="tx1"/>
                </a:solidFill>
              </a:defRPr>
            </a:lvl3pPr>
            <a:lvl4pPr marL="0" indent="0">
              <a:lnSpc>
                <a:spcPts val="1350"/>
              </a:lnSpc>
              <a:spcBef>
                <a:spcPts val="0"/>
              </a:spcBef>
              <a:buFontTx/>
              <a:buNone/>
              <a:defRPr sz="1050" b="0" baseline="0">
                <a:solidFill>
                  <a:schemeClr val="tx1"/>
                </a:solidFill>
              </a:defRPr>
            </a:lvl4pPr>
            <a:lvl5pPr marL="0" indent="0">
              <a:lnSpc>
                <a:spcPts val="1350"/>
              </a:lnSpc>
              <a:spcBef>
                <a:spcPts val="0"/>
              </a:spcBef>
              <a:buFontTx/>
              <a:buNone/>
              <a:defRPr sz="1050" b="0" baseline="0">
                <a:solidFill>
                  <a:schemeClr val="tx1"/>
                </a:solidFill>
              </a:defRPr>
            </a:lvl5pPr>
          </a:lstStyle>
          <a:p>
            <a:pPr lvl="0"/>
            <a:r>
              <a:rPr lang="en-US"/>
              <a:t>Click to edit Master text styles</a:t>
            </a:r>
          </a:p>
          <a:p>
            <a:pPr marL="130969" marR="0" lvl="1" indent="-130969" algn="l" defTabSz="685800" rtl="0" eaLnBrk="1" fontAlgn="base" latinLnBrk="0" hangingPunct="1">
              <a:lnSpc>
                <a:spcPct val="100000"/>
              </a:lnSpc>
              <a:spcBef>
                <a:spcPts val="0"/>
              </a:spcBef>
              <a:spcAft>
                <a:spcPts val="225"/>
              </a:spcAft>
              <a:buClrTx/>
              <a:buSzTx/>
              <a:buFont typeface="Arial"/>
              <a:buChar char="•"/>
              <a:tabLst/>
            </a:pPr>
            <a:r>
              <a:rPr lang="en-US"/>
              <a:t>Second level</a:t>
            </a:r>
          </a:p>
          <a:p>
            <a:pPr lvl="2"/>
            <a:r>
              <a:rPr lang="en-US"/>
              <a:t>Third level</a:t>
            </a:r>
          </a:p>
        </p:txBody>
      </p:sp>
      <p:cxnSp>
        <p:nvCxnSpPr>
          <p:cNvPr id="11" name="Straight Connector 10"/>
          <p:cNvCxnSpPr/>
          <p:nvPr userDrawn="1"/>
        </p:nvCxnSpPr>
        <p:spPr>
          <a:xfrm>
            <a:off x="457214" y="4698940"/>
            <a:ext cx="8229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Slide Number Placeholder 1"/>
          <p:cNvSpPr>
            <a:spLocks noGrp="1"/>
          </p:cNvSpPr>
          <p:nvPr>
            <p:ph type="sldNum" sz="quarter" idx="4"/>
          </p:nvPr>
        </p:nvSpPr>
        <p:spPr>
          <a:xfrm>
            <a:off x="8546072" y="4900394"/>
            <a:ext cx="141064" cy="92333"/>
          </a:xfrm>
          <a:prstGeom prst="rect">
            <a:avLst/>
          </a:prstGeom>
        </p:spPr>
        <p:txBody>
          <a:bodyPr vert="horz" wrap="none" lIns="0" tIns="0" rIns="0" bIns="0" rtlCol="0" anchor="b" anchorCtr="0">
            <a:spAutoFit/>
          </a:bodyPr>
          <a:lstStyle>
            <a:lvl1pPr algn="r">
              <a:defRPr sz="600">
                <a:solidFill>
                  <a:schemeClr val="tx1">
                    <a:tint val="75000"/>
                  </a:schemeClr>
                </a:solidFill>
              </a:defRPr>
            </a:lvl1pPr>
          </a:lstStyle>
          <a:p>
            <a:fld id="{746372F0-8F5B-47E8-9A0C-8905EFF44332}" type="slidenum">
              <a:rPr lang="en-US" smtClean="0"/>
              <a:pPr/>
              <a:t>‹nr.›</a:t>
            </a:fld>
            <a:endParaRPr lang="en-US"/>
          </a:p>
        </p:txBody>
      </p:sp>
      <p:sp>
        <p:nvSpPr>
          <p:cNvPr id="19" name="Footer Placeholder 4"/>
          <p:cNvSpPr>
            <a:spLocks noGrp="1"/>
          </p:cNvSpPr>
          <p:nvPr>
            <p:ph type="ftr" sz="quarter" idx="3"/>
          </p:nvPr>
        </p:nvSpPr>
        <p:spPr>
          <a:xfrm>
            <a:off x="450852" y="4900393"/>
            <a:ext cx="5401309" cy="92333"/>
          </a:xfrm>
          <a:prstGeom prst="rect">
            <a:avLst/>
          </a:prstGeom>
        </p:spPr>
        <p:txBody>
          <a:bodyPr vert="horz" lIns="0" tIns="0" rIns="0" bIns="0" rtlCol="0" anchor="b" anchorCtr="0">
            <a:spAutoFit/>
          </a:bodyPr>
          <a:lstStyle>
            <a:lvl1pPr algn="l">
              <a:defRPr sz="600">
                <a:solidFill>
                  <a:schemeClr val="tx1">
                    <a:tint val="75000"/>
                  </a:schemeClr>
                </a:solidFill>
              </a:defRPr>
            </a:lvl1pPr>
          </a:lstStyle>
          <a:p>
            <a:pPr>
              <a:defRPr/>
            </a:pPr>
            <a:r>
              <a:rPr lang="nl-NL">
                <a:solidFill>
                  <a:srgbClr val="97999B"/>
                </a:solidFill>
                <a:cs typeface="Arial" charset="0"/>
              </a:rPr>
              <a:t>EHS - VGM TA 2022</a:t>
            </a:r>
            <a:endParaRPr lang="en-US">
              <a:solidFill>
                <a:srgbClr val="FF0000"/>
              </a:solidFill>
              <a:cs typeface="Arial" charset="0"/>
            </a:endParaRPr>
          </a:p>
        </p:txBody>
      </p:sp>
    </p:spTree>
    <p:extLst>
      <p:ext uri="{BB962C8B-B14F-4D97-AF65-F5344CB8AC3E}">
        <p14:creationId xmlns:p14="http://schemas.microsoft.com/office/powerpoint/2010/main" val="28151348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ontent_Title_NoHeaderLine ">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solidFill>
                  <a:schemeClr val="accent1"/>
                </a:solidFill>
              </a:defRPr>
            </a:lvl1pPr>
          </a:lstStyle>
          <a:p>
            <a:r>
              <a:rPr lang="en-US" altLang="en-US"/>
              <a:t>Click to edit slide title</a:t>
            </a:r>
            <a:endParaRPr lang="en-US"/>
          </a:p>
        </p:txBody>
      </p:sp>
      <p:cxnSp>
        <p:nvCxnSpPr>
          <p:cNvPr id="9" name="Straight Connector 8"/>
          <p:cNvCxnSpPr/>
          <p:nvPr userDrawn="1"/>
        </p:nvCxnSpPr>
        <p:spPr>
          <a:xfrm>
            <a:off x="457214" y="4698940"/>
            <a:ext cx="8229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Slide Number Placeholder 1"/>
          <p:cNvSpPr>
            <a:spLocks noGrp="1"/>
          </p:cNvSpPr>
          <p:nvPr>
            <p:ph type="sldNum" sz="quarter" idx="4"/>
          </p:nvPr>
        </p:nvSpPr>
        <p:spPr>
          <a:xfrm>
            <a:off x="8546072" y="4900394"/>
            <a:ext cx="141064" cy="92333"/>
          </a:xfrm>
          <a:prstGeom prst="rect">
            <a:avLst/>
          </a:prstGeom>
        </p:spPr>
        <p:txBody>
          <a:bodyPr vert="horz" wrap="none" lIns="0" tIns="0" rIns="0" bIns="0" rtlCol="0" anchor="b" anchorCtr="0">
            <a:spAutoFit/>
          </a:bodyPr>
          <a:lstStyle>
            <a:lvl1pPr algn="r">
              <a:defRPr sz="600">
                <a:solidFill>
                  <a:schemeClr val="tx1">
                    <a:tint val="75000"/>
                  </a:schemeClr>
                </a:solidFill>
              </a:defRPr>
            </a:lvl1pPr>
          </a:lstStyle>
          <a:p>
            <a:fld id="{746372F0-8F5B-47E8-9A0C-8905EFF44332}" type="slidenum">
              <a:rPr lang="en-US" smtClean="0"/>
              <a:pPr/>
              <a:t>‹nr.›</a:t>
            </a:fld>
            <a:endParaRPr lang="en-US"/>
          </a:p>
        </p:txBody>
      </p:sp>
      <p:sp>
        <p:nvSpPr>
          <p:cNvPr id="8" name="Footer Placeholder 4"/>
          <p:cNvSpPr>
            <a:spLocks noGrp="1"/>
          </p:cNvSpPr>
          <p:nvPr>
            <p:ph type="ftr" sz="quarter" idx="3"/>
          </p:nvPr>
        </p:nvSpPr>
        <p:spPr>
          <a:xfrm>
            <a:off x="450852" y="4900393"/>
            <a:ext cx="5396276" cy="92333"/>
          </a:xfrm>
          <a:prstGeom prst="rect">
            <a:avLst/>
          </a:prstGeom>
        </p:spPr>
        <p:txBody>
          <a:bodyPr vert="horz" lIns="0" tIns="0" rIns="0" bIns="0" rtlCol="0" anchor="b" anchorCtr="0">
            <a:spAutoFit/>
          </a:bodyPr>
          <a:lstStyle>
            <a:lvl1pPr algn="l">
              <a:defRPr sz="600">
                <a:solidFill>
                  <a:schemeClr val="tx1">
                    <a:tint val="75000"/>
                  </a:schemeClr>
                </a:solidFill>
              </a:defRPr>
            </a:lvl1pPr>
          </a:lstStyle>
          <a:p>
            <a:pPr>
              <a:defRPr/>
            </a:pPr>
            <a:r>
              <a:rPr lang="nl-NL">
                <a:solidFill>
                  <a:srgbClr val="97999B"/>
                </a:solidFill>
                <a:cs typeface="Arial" charset="0"/>
              </a:rPr>
              <a:t>EHS - VGM TA 2022</a:t>
            </a:r>
            <a:endParaRPr lang="en-US">
              <a:solidFill>
                <a:srgbClr val="FF0000"/>
              </a:solidFill>
              <a:cs typeface="Arial" charset="0"/>
            </a:endParaRPr>
          </a:p>
        </p:txBody>
      </p:sp>
    </p:spTree>
    <p:extLst>
      <p:ext uri="{BB962C8B-B14F-4D97-AF65-F5344CB8AC3E}">
        <p14:creationId xmlns:p14="http://schemas.microsoft.com/office/powerpoint/2010/main" val="3169379041"/>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ntent_Title_Subhead_NoHeaderLine ">
    <p:spTree>
      <p:nvGrpSpPr>
        <p:cNvPr id="1" name=""/>
        <p:cNvGrpSpPr/>
        <p:nvPr/>
      </p:nvGrpSpPr>
      <p:grpSpPr>
        <a:xfrm>
          <a:off x="0" y="0"/>
          <a:ext cx="0" cy="0"/>
          <a:chOff x="0" y="0"/>
          <a:chExt cx="0" cy="0"/>
        </a:xfrm>
      </p:grpSpPr>
      <p:sp>
        <p:nvSpPr>
          <p:cNvPr id="11" name="Text Placeholder 5"/>
          <p:cNvSpPr>
            <a:spLocks noGrp="1"/>
          </p:cNvSpPr>
          <p:nvPr>
            <p:ph type="body" sz="quarter" idx="12" hasCustomPrompt="1"/>
          </p:nvPr>
        </p:nvSpPr>
        <p:spPr>
          <a:xfrm>
            <a:off x="456709" y="917568"/>
            <a:ext cx="8230428" cy="298464"/>
          </a:xfrm>
        </p:spPr>
        <p:txBody>
          <a:bodyPr/>
          <a:lstStyle>
            <a:lvl1pPr marL="0" indent="0">
              <a:lnSpc>
                <a:spcPct val="100000"/>
              </a:lnSpc>
              <a:spcBef>
                <a:spcPts val="0"/>
              </a:spcBef>
              <a:buFontTx/>
              <a:buNone/>
              <a:defRPr b="1" cap="none" baseline="0">
                <a:solidFill>
                  <a:schemeClr val="accent2"/>
                </a:solidFill>
              </a:defRPr>
            </a:lvl1pPr>
          </a:lstStyle>
          <a:p>
            <a:pPr lvl="0"/>
            <a:r>
              <a:rPr lang="en-US"/>
              <a:t>Click to edit subtitle</a:t>
            </a:r>
          </a:p>
        </p:txBody>
      </p:sp>
      <p:sp>
        <p:nvSpPr>
          <p:cNvPr id="3" name="Title 2"/>
          <p:cNvSpPr>
            <a:spLocks noGrp="1"/>
          </p:cNvSpPr>
          <p:nvPr>
            <p:ph type="title" hasCustomPrompt="1"/>
          </p:nvPr>
        </p:nvSpPr>
        <p:spPr/>
        <p:txBody>
          <a:bodyPr/>
          <a:lstStyle>
            <a:lvl1pPr>
              <a:defRPr>
                <a:solidFill>
                  <a:schemeClr val="accent1"/>
                </a:solidFill>
              </a:defRPr>
            </a:lvl1pPr>
          </a:lstStyle>
          <a:p>
            <a:r>
              <a:rPr lang="en-US"/>
              <a:t>Click to edit slide title</a:t>
            </a:r>
          </a:p>
        </p:txBody>
      </p:sp>
      <p:cxnSp>
        <p:nvCxnSpPr>
          <p:cNvPr id="10" name="Straight Connector 9"/>
          <p:cNvCxnSpPr/>
          <p:nvPr userDrawn="1"/>
        </p:nvCxnSpPr>
        <p:spPr>
          <a:xfrm>
            <a:off x="457214" y="4698940"/>
            <a:ext cx="8229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Slide Number Placeholder 1"/>
          <p:cNvSpPr>
            <a:spLocks noGrp="1"/>
          </p:cNvSpPr>
          <p:nvPr>
            <p:ph type="sldNum" sz="quarter" idx="4"/>
          </p:nvPr>
        </p:nvSpPr>
        <p:spPr>
          <a:xfrm>
            <a:off x="8546072" y="4900394"/>
            <a:ext cx="141064" cy="92333"/>
          </a:xfrm>
          <a:prstGeom prst="rect">
            <a:avLst/>
          </a:prstGeom>
        </p:spPr>
        <p:txBody>
          <a:bodyPr vert="horz" wrap="none" lIns="0" tIns="0" rIns="0" bIns="0" rtlCol="0" anchor="b" anchorCtr="0">
            <a:spAutoFit/>
          </a:bodyPr>
          <a:lstStyle>
            <a:lvl1pPr algn="r">
              <a:defRPr sz="600">
                <a:solidFill>
                  <a:schemeClr val="tx1">
                    <a:tint val="75000"/>
                  </a:schemeClr>
                </a:solidFill>
              </a:defRPr>
            </a:lvl1pPr>
          </a:lstStyle>
          <a:p>
            <a:fld id="{746372F0-8F5B-47E8-9A0C-8905EFF44332}" type="slidenum">
              <a:rPr lang="en-US" smtClean="0"/>
              <a:pPr/>
              <a:t>‹nr.›</a:t>
            </a:fld>
            <a:endParaRPr lang="en-US"/>
          </a:p>
        </p:txBody>
      </p:sp>
      <p:sp>
        <p:nvSpPr>
          <p:cNvPr id="9" name="Footer Placeholder 4"/>
          <p:cNvSpPr>
            <a:spLocks noGrp="1"/>
          </p:cNvSpPr>
          <p:nvPr>
            <p:ph type="ftr" sz="quarter" idx="3"/>
          </p:nvPr>
        </p:nvSpPr>
        <p:spPr>
          <a:xfrm>
            <a:off x="450852" y="4900393"/>
            <a:ext cx="5387887" cy="92333"/>
          </a:xfrm>
          <a:prstGeom prst="rect">
            <a:avLst/>
          </a:prstGeom>
        </p:spPr>
        <p:txBody>
          <a:bodyPr vert="horz" lIns="0" tIns="0" rIns="0" bIns="0" rtlCol="0" anchor="b" anchorCtr="0">
            <a:spAutoFit/>
          </a:bodyPr>
          <a:lstStyle>
            <a:lvl1pPr algn="l">
              <a:defRPr sz="600">
                <a:solidFill>
                  <a:schemeClr val="tx1">
                    <a:tint val="75000"/>
                  </a:schemeClr>
                </a:solidFill>
              </a:defRPr>
            </a:lvl1pPr>
          </a:lstStyle>
          <a:p>
            <a:pPr>
              <a:defRPr/>
            </a:pPr>
            <a:r>
              <a:rPr lang="nl-NL">
                <a:solidFill>
                  <a:srgbClr val="97999B"/>
                </a:solidFill>
                <a:cs typeface="Arial" charset="0"/>
              </a:rPr>
              <a:t>EHS - VGM TA 2022</a:t>
            </a:r>
            <a:endParaRPr lang="en-US">
              <a:solidFill>
                <a:srgbClr val="FF0000"/>
              </a:solidFill>
              <a:cs typeface="Arial" charset="0"/>
            </a:endParaRPr>
          </a:p>
        </p:txBody>
      </p:sp>
    </p:spTree>
    <p:extLst>
      <p:ext uri="{BB962C8B-B14F-4D97-AF65-F5344CB8AC3E}">
        <p14:creationId xmlns:p14="http://schemas.microsoft.com/office/powerpoint/2010/main" val="58136570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ntent_TitleFooter_NoLines">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a:t>Click to edit slide title</a:t>
            </a:r>
          </a:p>
        </p:txBody>
      </p:sp>
      <p:sp>
        <p:nvSpPr>
          <p:cNvPr id="6" name="Slide Number Placeholder 1"/>
          <p:cNvSpPr>
            <a:spLocks noGrp="1"/>
          </p:cNvSpPr>
          <p:nvPr>
            <p:ph type="sldNum" sz="quarter" idx="4"/>
          </p:nvPr>
        </p:nvSpPr>
        <p:spPr>
          <a:xfrm>
            <a:off x="8546072" y="4900394"/>
            <a:ext cx="141064" cy="92333"/>
          </a:xfrm>
          <a:prstGeom prst="rect">
            <a:avLst/>
          </a:prstGeom>
        </p:spPr>
        <p:txBody>
          <a:bodyPr vert="horz" wrap="none" lIns="0" tIns="0" rIns="0" bIns="0" rtlCol="0" anchor="b" anchorCtr="0">
            <a:spAutoFit/>
          </a:bodyPr>
          <a:lstStyle>
            <a:lvl1pPr algn="r">
              <a:defRPr sz="600">
                <a:solidFill>
                  <a:schemeClr val="tx1">
                    <a:tint val="75000"/>
                  </a:schemeClr>
                </a:solidFill>
              </a:defRPr>
            </a:lvl1pPr>
          </a:lstStyle>
          <a:p>
            <a:fld id="{746372F0-8F5B-47E8-9A0C-8905EFF44332}" type="slidenum">
              <a:rPr lang="en-US" smtClean="0"/>
              <a:pPr/>
              <a:t>‹nr.›</a:t>
            </a:fld>
            <a:endParaRPr lang="en-US"/>
          </a:p>
        </p:txBody>
      </p:sp>
      <p:sp>
        <p:nvSpPr>
          <p:cNvPr id="7" name="Footer Placeholder 4"/>
          <p:cNvSpPr>
            <a:spLocks noGrp="1"/>
          </p:cNvSpPr>
          <p:nvPr>
            <p:ph type="ftr" sz="quarter" idx="3"/>
          </p:nvPr>
        </p:nvSpPr>
        <p:spPr>
          <a:xfrm>
            <a:off x="450852" y="4900393"/>
            <a:ext cx="5371109" cy="92333"/>
          </a:xfrm>
          <a:prstGeom prst="rect">
            <a:avLst/>
          </a:prstGeom>
        </p:spPr>
        <p:txBody>
          <a:bodyPr vert="horz" lIns="0" tIns="0" rIns="0" bIns="0" rtlCol="0" anchor="b" anchorCtr="0">
            <a:spAutoFit/>
          </a:bodyPr>
          <a:lstStyle>
            <a:lvl1pPr algn="l">
              <a:defRPr sz="600">
                <a:solidFill>
                  <a:schemeClr val="tx1">
                    <a:tint val="75000"/>
                  </a:schemeClr>
                </a:solidFill>
              </a:defRPr>
            </a:lvl1pPr>
          </a:lstStyle>
          <a:p>
            <a:pPr>
              <a:defRPr/>
            </a:pPr>
            <a:r>
              <a:rPr lang="nl-NL">
                <a:solidFill>
                  <a:srgbClr val="97999B"/>
                </a:solidFill>
                <a:cs typeface="Arial" charset="0"/>
              </a:rPr>
              <a:t>EHS - VGM TA 2022</a:t>
            </a:r>
            <a:endParaRPr lang="en-US">
              <a:solidFill>
                <a:srgbClr val="FF0000"/>
              </a:solidFill>
              <a:cs typeface="Arial" charset="0"/>
            </a:endParaRPr>
          </a:p>
        </p:txBody>
      </p:sp>
    </p:spTree>
    <p:extLst>
      <p:ext uri="{BB962C8B-B14F-4D97-AF65-F5344CB8AC3E}">
        <p14:creationId xmlns:p14="http://schemas.microsoft.com/office/powerpoint/2010/main" val="2500201457"/>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1_Content_TitleNoFooter">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a:t>Click to edit slide title</a:t>
            </a:r>
          </a:p>
        </p:txBody>
      </p:sp>
    </p:spTree>
    <p:extLst>
      <p:ext uri="{BB962C8B-B14F-4D97-AF65-F5344CB8AC3E}">
        <p14:creationId xmlns:p14="http://schemas.microsoft.com/office/powerpoint/2010/main" val="2178041021"/>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ntent_FooterOnly_NoLines ">
    <p:spTree>
      <p:nvGrpSpPr>
        <p:cNvPr id="1" name=""/>
        <p:cNvGrpSpPr/>
        <p:nvPr/>
      </p:nvGrpSpPr>
      <p:grpSpPr>
        <a:xfrm>
          <a:off x="0" y="0"/>
          <a:ext cx="0" cy="0"/>
          <a:chOff x="0" y="0"/>
          <a:chExt cx="0" cy="0"/>
        </a:xfrm>
      </p:grpSpPr>
      <p:sp>
        <p:nvSpPr>
          <p:cNvPr id="4" name="Slide Number Placeholder 1"/>
          <p:cNvSpPr>
            <a:spLocks noGrp="1"/>
          </p:cNvSpPr>
          <p:nvPr>
            <p:ph type="sldNum" sz="quarter" idx="4"/>
          </p:nvPr>
        </p:nvSpPr>
        <p:spPr>
          <a:xfrm>
            <a:off x="8546072" y="4900394"/>
            <a:ext cx="141064" cy="92333"/>
          </a:xfrm>
          <a:prstGeom prst="rect">
            <a:avLst/>
          </a:prstGeom>
        </p:spPr>
        <p:txBody>
          <a:bodyPr vert="horz" wrap="none" lIns="0" tIns="0" rIns="0" bIns="0" rtlCol="0" anchor="b" anchorCtr="0">
            <a:spAutoFit/>
          </a:bodyPr>
          <a:lstStyle>
            <a:lvl1pPr algn="r">
              <a:defRPr sz="600">
                <a:solidFill>
                  <a:schemeClr val="tx1">
                    <a:tint val="75000"/>
                  </a:schemeClr>
                </a:solidFill>
              </a:defRPr>
            </a:lvl1pPr>
          </a:lstStyle>
          <a:p>
            <a:fld id="{746372F0-8F5B-47E8-9A0C-8905EFF44332}" type="slidenum">
              <a:rPr lang="en-US" smtClean="0"/>
              <a:pPr/>
              <a:t>‹nr.›</a:t>
            </a:fld>
            <a:endParaRPr lang="en-US"/>
          </a:p>
        </p:txBody>
      </p:sp>
      <p:sp>
        <p:nvSpPr>
          <p:cNvPr id="6" name="Footer Placeholder 4"/>
          <p:cNvSpPr>
            <a:spLocks noGrp="1"/>
          </p:cNvSpPr>
          <p:nvPr>
            <p:ph type="ftr" sz="quarter" idx="3"/>
          </p:nvPr>
        </p:nvSpPr>
        <p:spPr>
          <a:xfrm>
            <a:off x="450852" y="4900393"/>
            <a:ext cx="5396276" cy="92333"/>
          </a:xfrm>
          <a:prstGeom prst="rect">
            <a:avLst/>
          </a:prstGeom>
        </p:spPr>
        <p:txBody>
          <a:bodyPr vert="horz" lIns="0" tIns="0" rIns="0" bIns="0" rtlCol="0" anchor="b" anchorCtr="0">
            <a:spAutoFit/>
          </a:bodyPr>
          <a:lstStyle>
            <a:lvl1pPr algn="l">
              <a:defRPr sz="600">
                <a:solidFill>
                  <a:schemeClr val="tx1">
                    <a:tint val="75000"/>
                  </a:schemeClr>
                </a:solidFill>
              </a:defRPr>
            </a:lvl1pPr>
          </a:lstStyle>
          <a:p>
            <a:pPr>
              <a:defRPr/>
            </a:pPr>
            <a:r>
              <a:rPr lang="nl-NL">
                <a:solidFill>
                  <a:srgbClr val="97999B"/>
                </a:solidFill>
                <a:cs typeface="Arial" charset="0"/>
              </a:rPr>
              <a:t>EHS - VGM TA 2022</a:t>
            </a:r>
            <a:endParaRPr lang="en-US">
              <a:solidFill>
                <a:srgbClr val="FF0000"/>
              </a:solidFill>
              <a:cs typeface="Arial" charset="0"/>
            </a:endParaRPr>
          </a:p>
        </p:txBody>
      </p:sp>
    </p:spTree>
    <p:extLst>
      <p:ext uri="{BB962C8B-B14F-4D97-AF65-F5344CB8AC3E}">
        <p14:creationId xmlns:p14="http://schemas.microsoft.com/office/powerpoint/2010/main" val="410832925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Blank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707824"/>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Mosaic_3-column_Photos">
    <p:spTree>
      <p:nvGrpSpPr>
        <p:cNvPr id="1" name=""/>
        <p:cNvGrpSpPr/>
        <p:nvPr/>
      </p:nvGrpSpPr>
      <p:grpSpPr>
        <a:xfrm>
          <a:off x="0" y="0"/>
          <a:ext cx="0" cy="0"/>
          <a:chOff x="0" y="0"/>
          <a:chExt cx="0" cy="0"/>
        </a:xfrm>
      </p:grpSpPr>
      <p:cxnSp>
        <p:nvCxnSpPr>
          <p:cNvPr id="11" name="Straight Connector 10"/>
          <p:cNvCxnSpPr/>
          <p:nvPr userDrawn="1"/>
        </p:nvCxnSpPr>
        <p:spPr>
          <a:xfrm>
            <a:off x="457214" y="4698940"/>
            <a:ext cx="8229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Slide Number Placeholder 1"/>
          <p:cNvSpPr>
            <a:spLocks noGrp="1"/>
          </p:cNvSpPr>
          <p:nvPr>
            <p:ph type="sldNum" sz="quarter" idx="4"/>
          </p:nvPr>
        </p:nvSpPr>
        <p:spPr>
          <a:xfrm>
            <a:off x="8546072" y="4900394"/>
            <a:ext cx="141064" cy="92333"/>
          </a:xfrm>
          <a:prstGeom prst="rect">
            <a:avLst/>
          </a:prstGeom>
        </p:spPr>
        <p:txBody>
          <a:bodyPr vert="horz" wrap="none" lIns="0" tIns="0" rIns="0" bIns="0" rtlCol="0" anchor="b" anchorCtr="0">
            <a:spAutoFit/>
          </a:bodyPr>
          <a:lstStyle>
            <a:lvl1pPr algn="r">
              <a:defRPr sz="600">
                <a:solidFill>
                  <a:schemeClr val="tx1">
                    <a:tint val="75000"/>
                  </a:schemeClr>
                </a:solidFill>
              </a:defRPr>
            </a:lvl1pPr>
          </a:lstStyle>
          <a:p>
            <a:fld id="{746372F0-8F5B-47E8-9A0C-8905EFF44332}" type="slidenum">
              <a:rPr lang="en-US" smtClean="0"/>
              <a:pPr/>
              <a:t>‹nr.›</a:t>
            </a:fld>
            <a:endParaRPr lang="en-US"/>
          </a:p>
        </p:txBody>
      </p:sp>
      <p:sp>
        <p:nvSpPr>
          <p:cNvPr id="19" name="Footer Placeholder 4"/>
          <p:cNvSpPr>
            <a:spLocks noGrp="1"/>
          </p:cNvSpPr>
          <p:nvPr>
            <p:ph type="ftr" sz="quarter" idx="3"/>
          </p:nvPr>
        </p:nvSpPr>
        <p:spPr>
          <a:xfrm>
            <a:off x="450851" y="4900393"/>
            <a:ext cx="5394960" cy="92333"/>
          </a:xfrm>
          <a:prstGeom prst="rect">
            <a:avLst/>
          </a:prstGeom>
        </p:spPr>
        <p:txBody>
          <a:bodyPr vert="horz" lIns="0" tIns="0" rIns="0" bIns="0" rtlCol="0" anchor="b" anchorCtr="0">
            <a:spAutoFit/>
          </a:bodyPr>
          <a:lstStyle>
            <a:lvl1pPr algn="l">
              <a:defRPr sz="600">
                <a:solidFill>
                  <a:schemeClr val="tx1">
                    <a:tint val="75000"/>
                  </a:schemeClr>
                </a:solidFill>
              </a:defRPr>
            </a:lvl1pPr>
          </a:lstStyle>
          <a:p>
            <a:pPr>
              <a:defRPr/>
            </a:pPr>
            <a:r>
              <a:rPr lang="nl-NL">
                <a:solidFill>
                  <a:srgbClr val="97999B"/>
                </a:solidFill>
                <a:cs typeface="Arial" charset="0"/>
              </a:rPr>
              <a:t>EHS - VGM TA 2022</a:t>
            </a:r>
            <a:endParaRPr lang="en-US">
              <a:solidFill>
                <a:srgbClr val="FF0000"/>
              </a:solidFill>
              <a:cs typeface="Arial" charset="0"/>
            </a:endParaRPr>
          </a:p>
        </p:txBody>
      </p:sp>
      <p:sp>
        <p:nvSpPr>
          <p:cNvPr id="31" name="Round Diagonal Corner Rectangle 30">
            <a:extLst>
              <a:ext uri="{FF2B5EF4-FFF2-40B4-BE49-F238E27FC236}">
                <a16:creationId xmlns:a16="http://schemas.microsoft.com/office/drawing/2014/main" id="{94B7613C-5C09-984D-B8A3-6A80CE407B21}"/>
              </a:ext>
            </a:extLst>
          </p:cNvPr>
          <p:cNvSpPr/>
          <p:nvPr userDrawn="1"/>
        </p:nvSpPr>
        <p:spPr>
          <a:xfrm>
            <a:off x="3173414" y="2338387"/>
            <a:ext cx="2797175" cy="1947863"/>
          </a:xfrm>
          <a:prstGeom prst="round2DiagRect">
            <a:avLst>
              <a:gd name="adj1" fmla="val 914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ound Diagonal Corner Rectangle 31">
            <a:extLst>
              <a:ext uri="{FF2B5EF4-FFF2-40B4-BE49-F238E27FC236}">
                <a16:creationId xmlns:a16="http://schemas.microsoft.com/office/drawing/2014/main" id="{6800FF9B-1948-EF4D-96E6-E66D73615110}"/>
              </a:ext>
            </a:extLst>
          </p:cNvPr>
          <p:cNvSpPr/>
          <p:nvPr userDrawn="1"/>
        </p:nvSpPr>
        <p:spPr>
          <a:xfrm>
            <a:off x="6116638" y="3051573"/>
            <a:ext cx="2798762" cy="1234678"/>
          </a:xfrm>
          <a:prstGeom prst="round2DiagRect">
            <a:avLst>
              <a:gd name="adj1" fmla="val 0"/>
              <a:gd name="adj2" fmla="val 1462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ound Diagonal Corner Rectangle 32">
            <a:extLst>
              <a:ext uri="{FF2B5EF4-FFF2-40B4-BE49-F238E27FC236}">
                <a16:creationId xmlns:a16="http://schemas.microsoft.com/office/drawing/2014/main" id="{0D00E3F9-E1E0-0049-B8EF-6F75D0D00A36}"/>
              </a:ext>
            </a:extLst>
          </p:cNvPr>
          <p:cNvSpPr/>
          <p:nvPr userDrawn="1"/>
        </p:nvSpPr>
        <p:spPr>
          <a:xfrm>
            <a:off x="230188" y="681038"/>
            <a:ext cx="2798762" cy="2112169"/>
          </a:xfrm>
          <a:prstGeom prst="round2DiagRect">
            <a:avLst>
              <a:gd name="adj1" fmla="val 0"/>
              <a:gd name="adj2" fmla="val 768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Picture Placeholder 21">
            <a:extLst>
              <a:ext uri="{FF2B5EF4-FFF2-40B4-BE49-F238E27FC236}">
                <a16:creationId xmlns:a16="http://schemas.microsoft.com/office/drawing/2014/main" id="{37629A58-FF81-6044-AB9C-EA828147F700}"/>
              </a:ext>
            </a:extLst>
          </p:cNvPr>
          <p:cNvSpPr>
            <a:spLocks noGrp="1"/>
          </p:cNvSpPr>
          <p:nvPr>
            <p:ph type="pic" sz="quarter" idx="14"/>
          </p:nvPr>
        </p:nvSpPr>
        <p:spPr>
          <a:xfrm>
            <a:off x="6117336" y="685800"/>
            <a:ext cx="2798064" cy="2249424"/>
          </a:xfrm>
          <a:prstGeom prst="round2DiagRect">
            <a:avLst>
              <a:gd name="adj1" fmla="val 7862"/>
              <a:gd name="adj2" fmla="val 0"/>
            </a:avLst>
          </a:prstGeom>
        </p:spPr>
        <p:txBody>
          <a:bodyPr rtlCol="0">
            <a:noAutofit/>
          </a:bodyPr>
          <a:lstStyle/>
          <a:p>
            <a:pPr lvl="0"/>
            <a:r>
              <a:rPr lang="en-US" noProof="0"/>
              <a:t>Click icon to add picture</a:t>
            </a:r>
          </a:p>
        </p:txBody>
      </p:sp>
      <p:sp>
        <p:nvSpPr>
          <p:cNvPr id="35" name="Picture Placeholder 19">
            <a:extLst>
              <a:ext uri="{FF2B5EF4-FFF2-40B4-BE49-F238E27FC236}">
                <a16:creationId xmlns:a16="http://schemas.microsoft.com/office/drawing/2014/main" id="{898EB305-2F57-3B43-B40B-18B508B88DBE}"/>
              </a:ext>
            </a:extLst>
          </p:cNvPr>
          <p:cNvSpPr>
            <a:spLocks noGrp="1"/>
          </p:cNvSpPr>
          <p:nvPr>
            <p:ph type="pic" sz="quarter" idx="13"/>
          </p:nvPr>
        </p:nvSpPr>
        <p:spPr>
          <a:xfrm>
            <a:off x="3172968" y="685800"/>
            <a:ext cx="2798064" cy="1536192"/>
          </a:xfrm>
          <a:prstGeom prst="round2DiagRect">
            <a:avLst>
              <a:gd name="adj1" fmla="val 0"/>
              <a:gd name="adj2" fmla="val 10067"/>
            </a:avLst>
          </a:prstGeom>
        </p:spPr>
        <p:txBody>
          <a:bodyPr rtlCol="0">
            <a:noAutofit/>
          </a:bodyPr>
          <a:lstStyle/>
          <a:p>
            <a:pPr lvl="0"/>
            <a:r>
              <a:rPr lang="en-US" noProof="0"/>
              <a:t>Click icon to add picture</a:t>
            </a:r>
          </a:p>
        </p:txBody>
      </p:sp>
      <p:sp>
        <p:nvSpPr>
          <p:cNvPr id="36" name="Picture Placeholder 13">
            <a:extLst>
              <a:ext uri="{FF2B5EF4-FFF2-40B4-BE49-F238E27FC236}">
                <a16:creationId xmlns:a16="http://schemas.microsoft.com/office/drawing/2014/main" id="{6B5091C6-0D54-A744-8EAC-A916697BDE63}"/>
              </a:ext>
            </a:extLst>
          </p:cNvPr>
          <p:cNvSpPr>
            <a:spLocks noGrp="1"/>
          </p:cNvSpPr>
          <p:nvPr>
            <p:ph type="pic" sz="quarter" idx="11"/>
          </p:nvPr>
        </p:nvSpPr>
        <p:spPr>
          <a:xfrm>
            <a:off x="228600" y="2914650"/>
            <a:ext cx="2798064" cy="1371600"/>
          </a:xfrm>
          <a:prstGeom prst="round2DiagRect">
            <a:avLst>
              <a:gd name="adj1" fmla="val 14020"/>
              <a:gd name="adj2" fmla="val 0"/>
            </a:avLst>
          </a:prstGeom>
        </p:spPr>
        <p:txBody>
          <a:bodyPr rtlCol="0">
            <a:noAutofit/>
          </a:bodyPr>
          <a:lstStyle/>
          <a:p>
            <a:pPr lvl="0"/>
            <a:r>
              <a:rPr lang="en-US" noProof="0"/>
              <a:t>Click icon to add picture</a:t>
            </a:r>
          </a:p>
        </p:txBody>
      </p:sp>
      <p:sp>
        <p:nvSpPr>
          <p:cNvPr id="37" name="Text Placeholder 23">
            <a:extLst>
              <a:ext uri="{FF2B5EF4-FFF2-40B4-BE49-F238E27FC236}">
                <a16:creationId xmlns:a16="http://schemas.microsoft.com/office/drawing/2014/main" id="{F51C49D7-0E76-DA49-ADD2-B8EA027F4198}"/>
              </a:ext>
            </a:extLst>
          </p:cNvPr>
          <p:cNvSpPr>
            <a:spLocks noGrp="1"/>
          </p:cNvSpPr>
          <p:nvPr>
            <p:ph type="body" sz="quarter" idx="23"/>
          </p:nvPr>
        </p:nvSpPr>
        <p:spPr bwMode="gray">
          <a:xfrm>
            <a:off x="6355080" y="3120961"/>
            <a:ext cx="2286000" cy="422753"/>
          </a:xfrm>
        </p:spPr>
        <p:txBody>
          <a:bodyPr tIns="0" bIns="0" anchor="b">
            <a:noAutofit/>
          </a:bodyPr>
          <a:lstStyle>
            <a:lvl1pPr marL="0" indent="0">
              <a:lnSpc>
                <a:spcPct val="90000"/>
              </a:lnSpc>
              <a:spcBef>
                <a:spcPts val="0"/>
              </a:spcBef>
              <a:buNone/>
              <a:defRPr sz="1500" b="1">
                <a:solidFill>
                  <a:schemeClr val="bg1"/>
                </a:solidFill>
              </a:defRPr>
            </a:lvl1pPr>
          </a:lstStyle>
          <a:p>
            <a:pPr lvl="0"/>
            <a:r>
              <a:rPr lang="en-US"/>
              <a:t>Click to edit Master text styles</a:t>
            </a:r>
          </a:p>
        </p:txBody>
      </p:sp>
      <p:sp>
        <p:nvSpPr>
          <p:cNvPr id="38" name="Text Placeholder 25">
            <a:extLst>
              <a:ext uri="{FF2B5EF4-FFF2-40B4-BE49-F238E27FC236}">
                <a16:creationId xmlns:a16="http://schemas.microsoft.com/office/drawing/2014/main" id="{9FE88367-F380-6C4E-8503-04A851EB97DC}"/>
              </a:ext>
            </a:extLst>
          </p:cNvPr>
          <p:cNvSpPr>
            <a:spLocks noGrp="1"/>
          </p:cNvSpPr>
          <p:nvPr>
            <p:ph type="body" sz="quarter" idx="24"/>
          </p:nvPr>
        </p:nvSpPr>
        <p:spPr bwMode="gray">
          <a:xfrm>
            <a:off x="6355080" y="3635226"/>
            <a:ext cx="2286000" cy="601061"/>
          </a:xfrm>
        </p:spPr>
        <p:txBody>
          <a:bodyPr tIns="0" bIns="0">
            <a:normAutofit/>
          </a:bodyPr>
          <a:lstStyle>
            <a:lvl1pPr marL="0" indent="0">
              <a:lnSpc>
                <a:spcPts val="1200"/>
              </a:lnSpc>
              <a:spcBef>
                <a:spcPts val="0"/>
              </a:spcBef>
              <a:buNone/>
              <a:defRPr sz="1050">
                <a:solidFill>
                  <a:schemeClr val="bg1"/>
                </a:solidFill>
              </a:defRPr>
            </a:lvl1pPr>
          </a:lstStyle>
          <a:p>
            <a:pPr lvl="0"/>
            <a:r>
              <a:rPr lang="en-US"/>
              <a:t>Click to edit Master text styles</a:t>
            </a:r>
          </a:p>
        </p:txBody>
      </p:sp>
      <p:sp>
        <p:nvSpPr>
          <p:cNvPr id="39" name="Text Placeholder 23">
            <a:extLst>
              <a:ext uri="{FF2B5EF4-FFF2-40B4-BE49-F238E27FC236}">
                <a16:creationId xmlns:a16="http://schemas.microsoft.com/office/drawing/2014/main" id="{B0EE8D61-6A38-8747-A298-F6A78D08B07D}"/>
              </a:ext>
            </a:extLst>
          </p:cNvPr>
          <p:cNvSpPr>
            <a:spLocks noGrp="1"/>
          </p:cNvSpPr>
          <p:nvPr>
            <p:ph type="body" sz="quarter" idx="25"/>
          </p:nvPr>
        </p:nvSpPr>
        <p:spPr bwMode="gray">
          <a:xfrm>
            <a:off x="457200" y="758239"/>
            <a:ext cx="2286000" cy="962939"/>
          </a:xfrm>
        </p:spPr>
        <p:txBody>
          <a:bodyPr tIns="0" bIns="0" anchor="b">
            <a:noAutofit/>
          </a:bodyPr>
          <a:lstStyle>
            <a:lvl1pPr marL="0" indent="0">
              <a:lnSpc>
                <a:spcPct val="90000"/>
              </a:lnSpc>
              <a:spcBef>
                <a:spcPts val="0"/>
              </a:spcBef>
              <a:buNone/>
              <a:defRPr sz="2400" b="1">
                <a:solidFill>
                  <a:schemeClr val="bg1"/>
                </a:solidFill>
              </a:defRPr>
            </a:lvl1pPr>
          </a:lstStyle>
          <a:p>
            <a:pPr lvl="0"/>
            <a:r>
              <a:rPr lang="en-US"/>
              <a:t>Click to edit Master text styles</a:t>
            </a:r>
          </a:p>
        </p:txBody>
      </p:sp>
      <p:sp>
        <p:nvSpPr>
          <p:cNvPr id="40" name="Text Placeholder 25">
            <a:extLst>
              <a:ext uri="{FF2B5EF4-FFF2-40B4-BE49-F238E27FC236}">
                <a16:creationId xmlns:a16="http://schemas.microsoft.com/office/drawing/2014/main" id="{87424679-4B37-4E44-8B50-40A77EAB9490}"/>
              </a:ext>
            </a:extLst>
          </p:cNvPr>
          <p:cNvSpPr>
            <a:spLocks noGrp="1"/>
          </p:cNvSpPr>
          <p:nvPr>
            <p:ph type="body" sz="quarter" idx="26"/>
          </p:nvPr>
        </p:nvSpPr>
        <p:spPr bwMode="gray">
          <a:xfrm>
            <a:off x="457200" y="1822685"/>
            <a:ext cx="2286000" cy="802292"/>
          </a:xfrm>
        </p:spPr>
        <p:txBody>
          <a:bodyPr tIns="0" bIns="0">
            <a:normAutofit/>
          </a:bodyPr>
          <a:lstStyle>
            <a:lvl1pPr marL="0" indent="0">
              <a:lnSpc>
                <a:spcPts val="1200"/>
              </a:lnSpc>
              <a:spcBef>
                <a:spcPts val="0"/>
              </a:spcBef>
              <a:buNone/>
              <a:defRPr sz="1050">
                <a:solidFill>
                  <a:schemeClr val="bg1"/>
                </a:solidFill>
              </a:defRPr>
            </a:lvl1pPr>
          </a:lstStyle>
          <a:p>
            <a:pPr lvl="0"/>
            <a:r>
              <a:rPr lang="en-US"/>
              <a:t>Click to edit Master text styles</a:t>
            </a:r>
          </a:p>
        </p:txBody>
      </p:sp>
      <p:sp>
        <p:nvSpPr>
          <p:cNvPr id="41" name="Text Placeholder 23">
            <a:extLst>
              <a:ext uri="{FF2B5EF4-FFF2-40B4-BE49-F238E27FC236}">
                <a16:creationId xmlns:a16="http://schemas.microsoft.com/office/drawing/2014/main" id="{34731A8B-13C2-6B43-A33D-4AA7A20B98B7}"/>
              </a:ext>
            </a:extLst>
          </p:cNvPr>
          <p:cNvSpPr>
            <a:spLocks noGrp="1"/>
          </p:cNvSpPr>
          <p:nvPr>
            <p:ph type="body" sz="quarter" idx="27"/>
          </p:nvPr>
        </p:nvSpPr>
        <p:spPr bwMode="gray">
          <a:xfrm>
            <a:off x="3410712" y="2416372"/>
            <a:ext cx="2286000" cy="652920"/>
          </a:xfrm>
        </p:spPr>
        <p:txBody>
          <a:bodyPr tIns="0" bIns="0" anchor="b">
            <a:noAutofit/>
          </a:bodyPr>
          <a:lstStyle>
            <a:lvl1pPr marL="0" indent="0">
              <a:lnSpc>
                <a:spcPct val="90000"/>
              </a:lnSpc>
              <a:spcBef>
                <a:spcPts val="0"/>
              </a:spcBef>
              <a:buNone/>
              <a:defRPr sz="1650" b="1">
                <a:solidFill>
                  <a:schemeClr val="bg1"/>
                </a:solidFill>
              </a:defRPr>
            </a:lvl1pPr>
          </a:lstStyle>
          <a:p>
            <a:pPr lvl="0"/>
            <a:r>
              <a:rPr lang="en-US"/>
              <a:t>Click to edit Master text styles</a:t>
            </a:r>
          </a:p>
        </p:txBody>
      </p:sp>
      <p:sp>
        <p:nvSpPr>
          <p:cNvPr id="42" name="Text Placeholder 25">
            <a:extLst>
              <a:ext uri="{FF2B5EF4-FFF2-40B4-BE49-F238E27FC236}">
                <a16:creationId xmlns:a16="http://schemas.microsoft.com/office/drawing/2014/main" id="{7FA07786-F847-4248-AF85-3AFC68B05962}"/>
              </a:ext>
            </a:extLst>
          </p:cNvPr>
          <p:cNvSpPr>
            <a:spLocks noGrp="1"/>
          </p:cNvSpPr>
          <p:nvPr>
            <p:ph type="body" sz="quarter" idx="28"/>
          </p:nvPr>
        </p:nvSpPr>
        <p:spPr bwMode="gray">
          <a:xfrm>
            <a:off x="3410712" y="3155165"/>
            <a:ext cx="2286000" cy="925830"/>
          </a:xfrm>
        </p:spPr>
        <p:txBody>
          <a:bodyPr tIns="0" bIns="0">
            <a:normAutofit/>
          </a:bodyPr>
          <a:lstStyle>
            <a:lvl1pPr marL="0" indent="0">
              <a:lnSpc>
                <a:spcPts val="1500"/>
              </a:lnSpc>
              <a:spcBef>
                <a:spcPts val="0"/>
              </a:spcBef>
              <a:buNone/>
              <a:defRPr sz="135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161031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Break_Yellow">
    <p:spTree>
      <p:nvGrpSpPr>
        <p:cNvPr id="1" name=""/>
        <p:cNvGrpSpPr/>
        <p:nvPr/>
      </p:nvGrpSpPr>
      <p:grpSpPr>
        <a:xfrm>
          <a:off x="0" y="0"/>
          <a:ext cx="0" cy="0"/>
          <a:chOff x="0" y="0"/>
          <a:chExt cx="0" cy="0"/>
        </a:xfrm>
      </p:grpSpPr>
      <p:sp>
        <p:nvSpPr>
          <p:cNvPr id="3" name="Round Diagonal Corner Rectangle 2"/>
          <p:cNvSpPr/>
          <p:nvPr userDrawn="1"/>
        </p:nvSpPr>
        <p:spPr>
          <a:xfrm>
            <a:off x="230188" y="171452"/>
            <a:ext cx="8686800" cy="4283869"/>
          </a:xfrm>
          <a:prstGeom prst="round2DiagRect">
            <a:avLst>
              <a:gd name="adj1" fmla="val 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050">
              <a:solidFill>
                <a:schemeClr val="bg1"/>
              </a:solidFill>
              <a:latin typeface="+mj-lt"/>
            </a:endParaRPr>
          </a:p>
        </p:txBody>
      </p:sp>
      <p:sp>
        <p:nvSpPr>
          <p:cNvPr id="2" name="Title 1"/>
          <p:cNvSpPr>
            <a:spLocks noGrp="1"/>
          </p:cNvSpPr>
          <p:nvPr>
            <p:ph type="title" hasCustomPrompt="1"/>
          </p:nvPr>
        </p:nvSpPr>
        <p:spPr bwMode="gray">
          <a:xfrm>
            <a:off x="740664" y="1388852"/>
            <a:ext cx="7424928" cy="1755648"/>
          </a:xfrm>
        </p:spPr>
        <p:txBody>
          <a:bodyPr/>
          <a:lstStyle>
            <a:lvl1pPr>
              <a:lnSpc>
                <a:spcPct val="100000"/>
              </a:lnSpc>
              <a:defRPr sz="4050">
                <a:solidFill>
                  <a:schemeClr val="bg1"/>
                </a:solidFill>
              </a:defRPr>
            </a:lvl1pPr>
          </a:lstStyle>
          <a:p>
            <a:r>
              <a:rPr lang="en-US"/>
              <a:t>Click to edit section title</a:t>
            </a:r>
          </a:p>
        </p:txBody>
      </p:sp>
      <p:sp>
        <p:nvSpPr>
          <p:cNvPr id="6" name="Slide Number Placeholder 1"/>
          <p:cNvSpPr>
            <a:spLocks noGrp="1"/>
          </p:cNvSpPr>
          <p:nvPr>
            <p:ph type="sldNum" sz="quarter" idx="4"/>
          </p:nvPr>
        </p:nvSpPr>
        <p:spPr>
          <a:xfrm>
            <a:off x="8562101" y="4869617"/>
            <a:ext cx="125035" cy="123111"/>
          </a:xfrm>
          <a:prstGeom prst="rect">
            <a:avLst/>
          </a:prstGeom>
        </p:spPr>
        <p:txBody>
          <a:bodyPr vert="horz" wrap="none" lIns="0" tIns="0" rIns="0" bIns="0" rtlCol="0" anchor="b" anchorCtr="0">
            <a:spAutoFit/>
          </a:bodyPr>
          <a:lstStyle>
            <a:lvl1pPr algn="r">
              <a:defRPr sz="800">
                <a:solidFill>
                  <a:schemeClr val="tx1">
                    <a:tint val="75000"/>
                  </a:schemeClr>
                </a:solidFill>
              </a:defRPr>
            </a:lvl1pPr>
          </a:lstStyle>
          <a:p>
            <a:fld id="{746372F0-8F5B-47E8-9A0C-8905EFF44332}" type="slidenum">
              <a:rPr lang="en-US" smtClean="0"/>
              <a:pPr/>
              <a:t>‹nr.›</a:t>
            </a:fld>
            <a:endParaRPr lang="en-US"/>
          </a:p>
        </p:txBody>
      </p:sp>
      <p:sp>
        <p:nvSpPr>
          <p:cNvPr id="8" name="Footer Placeholder 4"/>
          <p:cNvSpPr>
            <a:spLocks noGrp="1"/>
          </p:cNvSpPr>
          <p:nvPr>
            <p:ph type="ftr" sz="quarter" idx="3"/>
          </p:nvPr>
        </p:nvSpPr>
        <p:spPr>
          <a:xfrm>
            <a:off x="450852" y="4869616"/>
            <a:ext cx="5396276" cy="123111"/>
          </a:xfrm>
          <a:prstGeom prst="rect">
            <a:avLst/>
          </a:prstGeom>
        </p:spPr>
        <p:txBody>
          <a:bodyPr vert="horz" lIns="0" tIns="0" rIns="0" bIns="0" rtlCol="0" anchor="b" anchorCtr="0">
            <a:spAutoFit/>
          </a:bodyPr>
          <a:lstStyle>
            <a:lvl1pPr algn="l">
              <a:defRPr sz="800">
                <a:solidFill>
                  <a:schemeClr val="tx1">
                    <a:tint val="75000"/>
                  </a:schemeClr>
                </a:solidFill>
              </a:defRPr>
            </a:lvl1pPr>
          </a:lstStyle>
          <a:p>
            <a:pPr>
              <a:defRPr/>
            </a:pPr>
            <a:r>
              <a:rPr lang="en-US">
                <a:solidFill>
                  <a:srgbClr val="97999B"/>
                </a:solidFill>
                <a:cs typeface="Arial" charset="0"/>
              </a:rPr>
              <a:t>EHS - VGM TA 2022</a:t>
            </a:r>
            <a:endParaRPr lang="en-US">
              <a:solidFill>
                <a:srgbClr val="FF0000"/>
              </a:solidFill>
              <a:cs typeface="Arial" charset="0"/>
            </a:endParaRPr>
          </a:p>
        </p:txBody>
      </p:sp>
    </p:spTree>
    <p:extLst>
      <p:ext uri="{BB962C8B-B14F-4D97-AF65-F5344CB8AC3E}">
        <p14:creationId xmlns:p14="http://schemas.microsoft.com/office/powerpoint/2010/main" val="307651357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Closer_Log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11212" y="2111472"/>
            <a:ext cx="2691070" cy="1202098"/>
          </a:xfrm>
          <a:prstGeom prst="rect">
            <a:avLst/>
          </a:prstGeom>
        </p:spPr>
      </p:pic>
    </p:spTree>
    <p:extLst>
      <p:ext uri="{BB962C8B-B14F-4D97-AF65-F5344CB8AC3E}">
        <p14:creationId xmlns:p14="http://schemas.microsoft.com/office/powerpoint/2010/main" val="372579883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0FFBDD-FD87-41CD-B109-CAB87208F49F}"/>
              </a:ext>
            </a:extLst>
          </p:cNvPr>
          <p:cNvSpPr>
            <a:spLocks noGrp="1"/>
          </p:cNvSpPr>
          <p:nvPr>
            <p:ph type="ctrTitle"/>
          </p:nvPr>
        </p:nvSpPr>
        <p:spPr>
          <a:xfrm>
            <a:off x="1143000" y="841772"/>
            <a:ext cx="6858000" cy="1790700"/>
          </a:xfrm>
        </p:spPr>
        <p:txBody>
          <a:bodyPr anchor="b"/>
          <a:lstStyle>
            <a:lvl1pPr algn="ctr">
              <a:defRPr sz="4500"/>
            </a:lvl1pPr>
          </a:lstStyle>
          <a:p>
            <a:r>
              <a:rPr lang="nl-NL"/>
              <a:t>Klik om stijl te bewerken</a:t>
            </a:r>
          </a:p>
        </p:txBody>
      </p:sp>
      <p:sp>
        <p:nvSpPr>
          <p:cNvPr id="3" name="Ondertitel 2">
            <a:extLst>
              <a:ext uri="{FF2B5EF4-FFF2-40B4-BE49-F238E27FC236}">
                <a16:creationId xmlns:a16="http://schemas.microsoft.com/office/drawing/2014/main" id="{98C2BCCC-E09A-40D4-8A48-78928AC91FD0}"/>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A5D67B3C-9C41-41C2-9D7D-F8B7D93D24BB}"/>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7AF07E04-A21E-40FE-BA96-DCAC10C05EEF}"/>
              </a:ext>
            </a:extLst>
          </p:cNvPr>
          <p:cNvSpPr>
            <a:spLocks noGrp="1"/>
          </p:cNvSpPr>
          <p:nvPr>
            <p:ph type="ftr" sz="quarter" idx="11"/>
          </p:nvPr>
        </p:nvSpPr>
        <p:spPr/>
        <p:txBody>
          <a:bodyPr/>
          <a:lstStyle/>
          <a:p>
            <a:r>
              <a:rPr lang="nl-NL"/>
              <a:t>EHS - VGM TA 2022</a:t>
            </a:r>
          </a:p>
        </p:txBody>
      </p:sp>
      <p:sp>
        <p:nvSpPr>
          <p:cNvPr id="6" name="Tijdelijke aanduiding voor dianummer 5">
            <a:extLst>
              <a:ext uri="{FF2B5EF4-FFF2-40B4-BE49-F238E27FC236}">
                <a16:creationId xmlns:a16="http://schemas.microsoft.com/office/drawing/2014/main" id="{63BA4164-3420-45D6-A0E2-55E944F1CEF3}"/>
              </a:ext>
            </a:extLst>
          </p:cNvPr>
          <p:cNvSpPr>
            <a:spLocks noGrp="1"/>
          </p:cNvSpPr>
          <p:nvPr>
            <p:ph type="sldNum" sz="quarter" idx="12"/>
          </p:nvPr>
        </p:nvSpPr>
        <p:spPr/>
        <p:txBody>
          <a:bodyPr/>
          <a:lstStyle/>
          <a:p>
            <a:fld id="{1C046050-A9BF-4ECA-B3AE-2D42AB258163}" type="slidenum">
              <a:rPr lang="nl-NL" smtClean="0"/>
              <a:t>‹nr.›</a:t>
            </a:fld>
            <a:endParaRPr lang="nl-NL"/>
          </a:p>
        </p:txBody>
      </p:sp>
    </p:spTree>
    <p:extLst>
      <p:ext uri="{BB962C8B-B14F-4D97-AF65-F5344CB8AC3E}">
        <p14:creationId xmlns:p14="http://schemas.microsoft.com/office/powerpoint/2010/main" val="271182770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FE83A5-3425-4FB1-A990-2E1AB410BD8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6F92CC3-2C14-440D-9BB6-93290CEA9CF9}"/>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C6C6E26-753F-4E5C-82BA-58CE35E02EC6}"/>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A1D4F2DC-7D67-4045-AEE0-396E1F89F808}"/>
              </a:ext>
            </a:extLst>
          </p:cNvPr>
          <p:cNvSpPr>
            <a:spLocks noGrp="1"/>
          </p:cNvSpPr>
          <p:nvPr>
            <p:ph type="ftr" sz="quarter" idx="11"/>
          </p:nvPr>
        </p:nvSpPr>
        <p:spPr/>
        <p:txBody>
          <a:bodyPr/>
          <a:lstStyle/>
          <a:p>
            <a:r>
              <a:rPr lang="nl-NL"/>
              <a:t>EHS - VGM TA 2022</a:t>
            </a:r>
          </a:p>
        </p:txBody>
      </p:sp>
      <p:sp>
        <p:nvSpPr>
          <p:cNvPr id="6" name="Tijdelijke aanduiding voor dianummer 5">
            <a:extLst>
              <a:ext uri="{FF2B5EF4-FFF2-40B4-BE49-F238E27FC236}">
                <a16:creationId xmlns:a16="http://schemas.microsoft.com/office/drawing/2014/main" id="{3D156EBA-8968-4862-BDCB-1AD74F28EA68}"/>
              </a:ext>
            </a:extLst>
          </p:cNvPr>
          <p:cNvSpPr>
            <a:spLocks noGrp="1"/>
          </p:cNvSpPr>
          <p:nvPr>
            <p:ph type="sldNum" sz="quarter" idx="12"/>
          </p:nvPr>
        </p:nvSpPr>
        <p:spPr/>
        <p:txBody>
          <a:bodyPr/>
          <a:lstStyle/>
          <a:p>
            <a:fld id="{1C046050-A9BF-4ECA-B3AE-2D42AB258163}" type="slidenum">
              <a:rPr lang="nl-NL" smtClean="0"/>
              <a:t>‹nr.›</a:t>
            </a:fld>
            <a:endParaRPr lang="nl-NL"/>
          </a:p>
        </p:txBody>
      </p:sp>
    </p:spTree>
    <p:extLst>
      <p:ext uri="{BB962C8B-B14F-4D97-AF65-F5344CB8AC3E}">
        <p14:creationId xmlns:p14="http://schemas.microsoft.com/office/powerpoint/2010/main" val="23405364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02E10F-8205-4372-9F57-9B2919590672}"/>
              </a:ext>
            </a:extLst>
          </p:cNvPr>
          <p:cNvSpPr>
            <a:spLocks noGrp="1"/>
          </p:cNvSpPr>
          <p:nvPr>
            <p:ph type="title"/>
          </p:nvPr>
        </p:nvSpPr>
        <p:spPr>
          <a:xfrm>
            <a:off x="623888" y="1282304"/>
            <a:ext cx="7886700" cy="2139553"/>
          </a:xfrm>
        </p:spPr>
        <p:txBody>
          <a:bodyPr anchor="b"/>
          <a:lstStyle>
            <a:lvl1pPr>
              <a:defRPr sz="4500"/>
            </a:lvl1pPr>
          </a:lstStyle>
          <a:p>
            <a:r>
              <a:rPr lang="nl-NL"/>
              <a:t>Klik om stijl te bewerken</a:t>
            </a:r>
          </a:p>
        </p:txBody>
      </p:sp>
      <p:sp>
        <p:nvSpPr>
          <p:cNvPr id="3" name="Tijdelijke aanduiding voor tekst 2">
            <a:extLst>
              <a:ext uri="{FF2B5EF4-FFF2-40B4-BE49-F238E27FC236}">
                <a16:creationId xmlns:a16="http://schemas.microsoft.com/office/drawing/2014/main" id="{CAF4330A-F9A3-44FF-B9D2-88FEA132B713}"/>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43C6838E-51E0-4BDF-9CFB-767470F531AE}"/>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7205ADAB-C21D-41F0-8565-FDF77B19E376}"/>
              </a:ext>
            </a:extLst>
          </p:cNvPr>
          <p:cNvSpPr>
            <a:spLocks noGrp="1"/>
          </p:cNvSpPr>
          <p:nvPr>
            <p:ph type="ftr" sz="quarter" idx="11"/>
          </p:nvPr>
        </p:nvSpPr>
        <p:spPr/>
        <p:txBody>
          <a:bodyPr/>
          <a:lstStyle/>
          <a:p>
            <a:r>
              <a:rPr lang="nl-NL"/>
              <a:t>EHS - VGM TA 2022</a:t>
            </a:r>
          </a:p>
        </p:txBody>
      </p:sp>
      <p:sp>
        <p:nvSpPr>
          <p:cNvPr id="6" name="Tijdelijke aanduiding voor dianummer 5">
            <a:extLst>
              <a:ext uri="{FF2B5EF4-FFF2-40B4-BE49-F238E27FC236}">
                <a16:creationId xmlns:a16="http://schemas.microsoft.com/office/drawing/2014/main" id="{7325C969-267E-4801-BE45-3166A7E7257A}"/>
              </a:ext>
            </a:extLst>
          </p:cNvPr>
          <p:cNvSpPr>
            <a:spLocks noGrp="1"/>
          </p:cNvSpPr>
          <p:nvPr>
            <p:ph type="sldNum" sz="quarter" idx="12"/>
          </p:nvPr>
        </p:nvSpPr>
        <p:spPr/>
        <p:txBody>
          <a:bodyPr/>
          <a:lstStyle/>
          <a:p>
            <a:fld id="{1C046050-A9BF-4ECA-B3AE-2D42AB258163}" type="slidenum">
              <a:rPr lang="nl-NL" smtClean="0"/>
              <a:t>‹nr.›</a:t>
            </a:fld>
            <a:endParaRPr lang="nl-NL"/>
          </a:p>
        </p:txBody>
      </p:sp>
    </p:spTree>
    <p:extLst>
      <p:ext uri="{BB962C8B-B14F-4D97-AF65-F5344CB8AC3E}">
        <p14:creationId xmlns:p14="http://schemas.microsoft.com/office/powerpoint/2010/main" val="109842250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6F2832-7923-4FF7-865E-C0BB075BAF7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7133261-DD7D-4227-8D73-6B190F451E83}"/>
              </a:ext>
            </a:extLst>
          </p:cNvPr>
          <p:cNvSpPr>
            <a:spLocks noGrp="1"/>
          </p:cNvSpPr>
          <p:nvPr>
            <p:ph sz="half" idx="1"/>
          </p:nvPr>
        </p:nvSpPr>
        <p:spPr>
          <a:xfrm>
            <a:off x="628650" y="1369219"/>
            <a:ext cx="3886200" cy="326350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576FD13-F55C-4BD2-BEDB-34193D2F1829}"/>
              </a:ext>
            </a:extLst>
          </p:cNvPr>
          <p:cNvSpPr>
            <a:spLocks noGrp="1"/>
          </p:cNvSpPr>
          <p:nvPr>
            <p:ph sz="half" idx="2"/>
          </p:nvPr>
        </p:nvSpPr>
        <p:spPr>
          <a:xfrm>
            <a:off x="4629150" y="1369219"/>
            <a:ext cx="3886200" cy="326350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7D774C08-6B38-48F2-B684-679B187D4DA2}"/>
              </a:ext>
            </a:extLst>
          </p:cNvPr>
          <p:cNvSpPr>
            <a:spLocks noGrp="1"/>
          </p:cNvSpPr>
          <p:nvPr>
            <p:ph type="dt" sz="half" idx="10"/>
          </p:nvPr>
        </p:nvSpPr>
        <p:spPr/>
        <p:txBody>
          <a:bodyPr/>
          <a:lstStyle/>
          <a:p>
            <a:endParaRPr lang="nl-NL"/>
          </a:p>
        </p:txBody>
      </p:sp>
      <p:sp>
        <p:nvSpPr>
          <p:cNvPr id="6" name="Tijdelijke aanduiding voor voettekst 5">
            <a:extLst>
              <a:ext uri="{FF2B5EF4-FFF2-40B4-BE49-F238E27FC236}">
                <a16:creationId xmlns:a16="http://schemas.microsoft.com/office/drawing/2014/main" id="{51D618C8-AF55-4A1A-A9E9-061314D2D2F0}"/>
              </a:ext>
            </a:extLst>
          </p:cNvPr>
          <p:cNvSpPr>
            <a:spLocks noGrp="1"/>
          </p:cNvSpPr>
          <p:nvPr>
            <p:ph type="ftr" sz="quarter" idx="11"/>
          </p:nvPr>
        </p:nvSpPr>
        <p:spPr/>
        <p:txBody>
          <a:bodyPr/>
          <a:lstStyle/>
          <a:p>
            <a:r>
              <a:rPr lang="nl-NL"/>
              <a:t>EHS - VGM TA 2022</a:t>
            </a:r>
          </a:p>
        </p:txBody>
      </p:sp>
      <p:sp>
        <p:nvSpPr>
          <p:cNvPr id="7" name="Tijdelijke aanduiding voor dianummer 6">
            <a:extLst>
              <a:ext uri="{FF2B5EF4-FFF2-40B4-BE49-F238E27FC236}">
                <a16:creationId xmlns:a16="http://schemas.microsoft.com/office/drawing/2014/main" id="{4EC8FF2F-3EC5-4954-B836-A87935D15135}"/>
              </a:ext>
            </a:extLst>
          </p:cNvPr>
          <p:cNvSpPr>
            <a:spLocks noGrp="1"/>
          </p:cNvSpPr>
          <p:nvPr>
            <p:ph type="sldNum" sz="quarter" idx="12"/>
          </p:nvPr>
        </p:nvSpPr>
        <p:spPr/>
        <p:txBody>
          <a:bodyPr/>
          <a:lstStyle/>
          <a:p>
            <a:fld id="{1C046050-A9BF-4ECA-B3AE-2D42AB258163}" type="slidenum">
              <a:rPr lang="nl-NL" smtClean="0"/>
              <a:t>‹nr.›</a:t>
            </a:fld>
            <a:endParaRPr lang="nl-NL"/>
          </a:p>
        </p:txBody>
      </p:sp>
    </p:spTree>
    <p:extLst>
      <p:ext uri="{BB962C8B-B14F-4D97-AF65-F5344CB8AC3E}">
        <p14:creationId xmlns:p14="http://schemas.microsoft.com/office/powerpoint/2010/main" val="336045215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F8B478-8838-4082-A09E-8AB4F2BAE5F3}"/>
              </a:ext>
            </a:extLst>
          </p:cNvPr>
          <p:cNvSpPr>
            <a:spLocks noGrp="1"/>
          </p:cNvSpPr>
          <p:nvPr>
            <p:ph type="title"/>
          </p:nvPr>
        </p:nvSpPr>
        <p:spPr>
          <a:xfrm>
            <a:off x="629841" y="273844"/>
            <a:ext cx="7886700" cy="994172"/>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AB0F2095-9128-4D9C-912B-A9F1859D4EC3}"/>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9CB337E-4101-43BD-BED2-B298BADAB285}"/>
              </a:ext>
            </a:extLst>
          </p:cNvPr>
          <p:cNvSpPr>
            <a:spLocks noGrp="1"/>
          </p:cNvSpPr>
          <p:nvPr>
            <p:ph sz="half" idx="2"/>
          </p:nvPr>
        </p:nvSpPr>
        <p:spPr>
          <a:xfrm>
            <a:off x="629842" y="1878806"/>
            <a:ext cx="3868340" cy="276344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8FA84DD4-066B-4FA6-BD14-34F9EFDE1C5F}"/>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4FD49BB-A326-4F0C-BC0D-0E5BCAF1E21D}"/>
              </a:ext>
            </a:extLst>
          </p:cNvPr>
          <p:cNvSpPr>
            <a:spLocks noGrp="1"/>
          </p:cNvSpPr>
          <p:nvPr>
            <p:ph sz="quarter" idx="4"/>
          </p:nvPr>
        </p:nvSpPr>
        <p:spPr>
          <a:xfrm>
            <a:off x="4629150" y="1878806"/>
            <a:ext cx="3887391" cy="276344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7B373831-B9FB-41B0-9E5D-4008FFD724FC}"/>
              </a:ext>
            </a:extLst>
          </p:cNvPr>
          <p:cNvSpPr>
            <a:spLocks noGrp="1"/>
          </p:cNvSpPr>
          <p:nvPr>
            <p:ph type="dt" sz="half" idx="10"/>
          </p:nvPr>
        </p:nvSpPr>
        <p:spPr/>
        <p:txBody>
          <a:bodyPr/>
          <a:lstStyle/>
          <a:p>
            <a:endParaRPr lang="nl-NL"/>
          </a:p>
        </p:txBody>
      </p:sp>
      <p:sp>
        <p:nvSpPr>
          <p:cNvPr id="8" name="Tijdelijke aanduiding voor voettekst 7">
            <a:extLst>
              <a:ext uri="{FF2B5EF4-FFF2-40B4-BE49-F238E27FC236}">
                <a16:creationId xmlns:a16="http://schemas.microsoft.com/office/drawing/2014/main" id="{20A2C99F-C220-4780-B536-3ABD69E16A60}"/>
              </a:ext>
            </a:extLst>
          </p:cNvPr>
          <p:cNvSpPr>
            <a:spLocks noGrp="1"/>
          </p:cNvSpPr>
          <p:nvPr>
            <p:ph type="ftr" sz="quarter" idx="11"/>
          </p:nvPr>
        </p:nvSpPr>
        <p:spPr/>
        <p:txBody>
          <a:bodyPr/>
          <a:lstStyle/>
          <a:p>
            <a:r>
              <a:rPr lang="nl-NL"/>
              <a:t>EHS - VGM TA 2022</a:t>
            </a:r>
          </a:p>
        </p:txBody>
      </p:sp>
      <p:sp>
        <p:nvSpPr>
          <p:cNvPr id="9" name="Tijdelijke aanduiding voor dianummer 8">
            <a:extLst>
              <a:ext uri="{FF2B5EF4-FFF2-40B4-BE49-F238E27FC236}">
                <a16:creationId xmlns:a16="http://schemas.microsoft.com/office/drawing/2014/main" id="{D6F09107-4EF0-4B82-943C-BD9825D615B9}"/>
              </a:ext>
            </a:extLst>
          </p:cNvPr>
          <p:cNvSpPr>
            <a:spLocks noGrp="1"/>
          </p:cNvSpPr>
          <p:nvPr>
            <p:ph type="sldNum" sz="quarter" idx="12"/>
          </p:nvPr>
        </p:nvSpPr>
        <p:spPr/>
        <p:txBody>
          <a:bodyPr/>
          <a:lstStyle/>
          <a:p>
            <a:fld id="{1C046050-A9BF-4ECA-B3AE-2D42AB258163}" type="slidenum">
              <a:rPr lang="nl-NL" smtClean="0"/>
              <a:t>‹nr.›</a:t>
            </a:fld>
            <a:endParaRPr lang="nl-NL"/>
          </a:p>
        </p:txBody>
      </p:sp>
    </p:spTree>
    <p:extLst>
      <p:ext uri="{BB962C8B-B14F-4D97-AF65-F5344CB8AC3E}">
        <p14:creationId xmlns:p14="http://schemas.microsoft.com/office/powerpoint/2010/main" val="195669260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089D57-9D72-4510-8080-25DD144A9C7D}"/>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D2CB60C-F30B-4F9F-83B3-44E4984B01C0}"/>
              </a:ext>
            </a:extLst>
          </p:cNvPr>
          <p:cNvSpPr>
            <a:spLocks noGrp="1"/>
          </p:cNvSpPr>
          <p:nvPr>
            <p:ph type="dt" sz="half" idx="10"/>
          </p:nvPr>
        </p:nvSpPr>
        <p:spPr/>
        <p:txBody>
          <a:bodyPr/>
          <a:lstStyle/>
          <a:p>
            <a:endParaRPr lang="nl-NL"/>
          </a:p>
        </p:txBody>
      </p:sp>
      <p:sp>
        <p:nvSpPr>
          <p:cNvPr id="4" name="Tijdelijke aanduiding voor voettekst 3">
            <a:extLst>
              <a:ext uri="{FF2B5EF4-FFF2-40B4-BE49-F238E27FC236}">
                <a16:creationId xmlns:a16="http://schemas.microsoft.com/office/drawing/2014/main" id="{C5B87396-7081-4978-B344-D980F30D126B}"/>
              </a:ext>
            </a:extLst>
          </p:cNvPr>
          <p:cNvSpPr>
            <a:spLocks noGrp="1"/>
          </p:cNvSpPr>
          <p:nvPr>
            <p:ph type="ftr" sz="quarter" idx="11"/>
          </p:nvPr>
        </p:nvSpPr>
        <p:spPr/>
        <p:txBody>
          <a:bodyPr/>
          <a:lstStyle/>
          <a:p>
            <a:r>
              <a:rPr lang="nl-NL"/>
              <a:t>EHS - VGM TA 2022</a:t>
            </a:r>
          </a:p>
        </p:txBody>
      </p:sp>
      <p:sp>
        <p:nvSpPr>
          <p:cNvPr id="5" name="Tijdelijke aanduiding voor dianummer 4">
            <a:extLst>
              <a:ext uri="{FF2B5EF4-FFF2-40B4-BE49-F238E27FC236}">
                <a16:creationId xmlns:a16="http://schemas.microsoft.com/office/drawing/2014/main" id="{129AC00C-555A-495B-8482-C94A20EAA94E}"/>
              </a:ext>
            </a:extLst>
          </p:cNvPr>
          <p:cNvSpPr>
            <a:spLocks noGrp="1"/>
          </p:cNvSpPr>
          <p:nvPr>
            <p:ph type="sldNum" sz="quarter" idx="12"/>
          </p:nvPr>
        </p:nvSpPr>
        <p:spPr/>
        <p:txBody>
          <a:bodyPr/>
          <a:lstStyle/>
          <a:p>
            <a:fld id="{1C046050-A9BF-4ECA-B3AE-2D42AB258163}" type="slidenum">
              <a:rPr lang="nl-NL" smtClean="0"/>
              <a:t>‹nr.›</a:t>
            </a:fld>
            <a:endParaRPr lang="nl-NL"/>
          </a:p>
        </p:txBody>
      </p:sp>
    </p:spTree>
    <p:extLst>
      <p:ext uri="{BB962C8B-B14F-4D97-AF65-F5344CB8AC3E}">
        <p14:creationId xmlns:p14="http://schemas.microsoft.com/office/powerpoint/2010/main" val="391459422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BFDD650-63AF-4091-B5C7-7C3BFB32B808}"/>
              </a:ext>
            </a:extLst>
          </p:cNvPr>
          <p:cNvSpPr>
            <a:spLocks noGrp="1"/>
          </p:cNvSpPr>
          <p:nvPr>
            <p:ph type="dt" sz="half" idx="10"/>
          </p:nvPr>
        </p:nvSpPr>
        <p:spPr/>
        <p:txBody>
          <a:bodyPr/>
          <a:lstStyle/>
          <a:p>
            <a:endParaRPr lang="nl-NL"/>
          </a:p>
        </p:txBody>
      </p:sp>
      <p:sp>
        <p:nvSpPr>
          <p:cNvPr id="3" name="Tijdelijke aanduiding voor voettekst 2">
            <a:extLst>
              <a:ext uri="{FF2B5EF4-FFF2-40B4-BE49-F238E27FC236}">
                <a16:creationId xmlns:a16="http://schemas.microsoft.com/office/drawing/2014/main" id="{94FD97EE-BFB3-4907-821C-44538077F88D}"/>
              </a:ext>
            </a:extLst>
          </p:cNvPr>
          <p:cNvSpPr>
            <a:spLocks noGrp="1"/>
          </p:cNvSpPr>
          <p:nvPr>
            <p:ph type="ftr" sz="quarter" idx="11"/>
          </p:nvPr>
        </p:nvSpPr>
        <p:spPr/>
        <p:txBody>
          <a:bodyPr/>
          <a:lstStyle/>
          <a:p>
            <a:r>
              <a:rPr lang="nl-NL"/>
              <a:t>EHS - VGM TA 2022</a:t>
            </a:r>
          </a:p>
        </p:txBody>
      </p:sp>
      <p:sp>
        <p:nvSpPr>
          <p:cNvPr id="4" name="Tijdelijke aanduiding voor dianummer 3">
            <a:extLst>
              <a:ext uri="{FF2B5EF4-FFF2-40B4-BE49-F238E27FC236}">
                <a16:creationId xmlns:a16="http://schemas.microsoft.com/office/drawing/2014/main" id="{9D5313EB-3221-4DBE-94EA-145BD3C9DC07}"/>
              </a:ext>
            </a:extLst>
          </p:cNvPr>
          <p:cNvSpPr>
            <a:spLocks noGrp="1"/>
          </p:cNvSpPr>
          <p:nvPr>
            <p:ph type="sldNum" sz="quarter" idx="12"/>
          </p:nvPr>
        </p:nvSpPr>
        <p:spPr/>
        <p:txBody>
          <a:bodyPr/>
          <a:lstStyle/>
          <a:p>
            <a:fld id="{1C046050-A9BF-4ECA-B3AE-2D42AB258163}" type="slidenum">
              <a:rPr lang="nl-NL" smtClean="0"/>
              <a:t>‹nr.›</a:t>
            </a:fld>
            <a:endParaRPr lang="nl-NL"/>
          </a:p>
        </p:txBody>
      </p:sp>
    </p:spTree>
    <p:extLst>
      <p:ext uri="{BB962C8B-B14F-4D97-AF65-F5344CB8AC3E}">
        <p14:creationId xmlns:p14="http://schemas.microsoft.com/office/powerpoint/2010/main" val="169899145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7E99EE-1562-4AD9-8FC3-FC14AF26EC76}"/>
              </a:ext>
            </a:extLst>
          </p:cNvPr>
          <p:cNvSpPr>
            <a:spLocks noGrp="1"/>
          </p:cNvSpPr>
          <p:nvPr>
            <p:ph type="title"/>
          </p:nvPr>
        </p:nvSpPr>
        <p:spPr>
          <a:xfrm>
            <a:off x="629841" y="342900"/>
            <a:ext cx="2949178" cy="1200150"/>
          </a:xfrm>
        </p:spPr>
        <p:txBody>
          <a:bodyPr anchor="b"/>
          <a:lstStyle>
            <a:lvl1pPr>
              <a:defRPr sz="2400"/>
            </a:lvl1pPr>
          </a:lstStyle>
          <a:p>
            <a:r>
              <a:rPr lang="nl-NL"/>
              <a:t>Klik om stijl te bewerken</a:t>
            </a:r>
          </a:p>
        </p:txBody>
      </p:sp>
      <p:sp>
        <p:nvSpPr>
          <p:cNvPr id="3" name="Tijdelijke aanduiding voor inhoud 2">
            <a:extLst>
              <a:ext uri="{FF2B5EF4-FFF2-40B4-BE49-F238E27FC236}">
                <a16:creationId xmlns:a16="http://schemas.microsoft.com/office/drawing/2014/main" id="{FF7248DF-BAAA-48F7-A27D-894138AAB916}"/>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DD5B005-4B71-4193-B806-9FC85095D73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C0A3CBA-58BB-4AF9-B44E-40836FA3D0DE}"/>
              </a:ext>
            </a:extLst>
          </p:cNvPr>
          <p:cNvSpPr>
            <a:spLocks noGrp="1"/>
          </p:cNvSpPr>
          <p:nvPr>
            <p:ph type="dt" sz="half" idx="10"/>
          </p:nvPr>
        </p:nvSpPr>
        <p:spPr/>
        <p:txBody>
          <a:bodyPr/>
          <a:lstStyle/>
          <a:p>
            <a:endParaRPr lang="nl-NL"/>
          </a:p>
        </p:txBody>
      </p:sp>
      <p:sp>
        <p:nvSpPr>
          <p:cNvPr id="6" name="Tijdelijke aanduiding voor voettekst 5">
            <a:extLst>
              <a:ext uri="{FF2B5EF4-FFF2-40B4-BE49-F238E27FC236}">
                <a16:creationId xmlns:a16="http://schemas.microsoft.com/office/drawing/2014/main" id="{598FD5C9-759D-4F4E-AEF5-392D7B3542B2}"/>
              </a:ext>
            </a:extLst>
          </p:cNvPr>
          <p:cNvSpPr>
            <a:spLocks noGrp="1"/>
          </p:cNvSpPr>
          <p:nvPr>
            <p:ph type="ftr" sz="quarter" idx="11"/>
          </p:nvPr>
        </p:nvSpPr>
        <p:spPr/>
        <p:txBody>
          <a:bodyPr/>
          <a:lstStyle/>
          <a:p>
            <a:r>
              <a:rPr lang="nl-NL"/>
              <a:t>EHS - VGM TA 2022</a:t>
            </a:r>
          </a:p>
        </p:txBody>
      </p:sp>
      <p:sp>
        <p:nvSpPr>
          <p:cNvPr id="7" name="Tijdelijke aanduiding voor dianummer 6">
            <a:extLst>
              <a:ext uri="{FF2B5EF4-FFF2-40B4-BE49-F238E27FC236}">
                <a16:creationId xmlns:a16="http://schemas.microsoft.com/office/drawing/2014/main" id="{9BDE5EC9-6830-4E65-975A-C9E4556459D6}"/>
              </a:ext>
            </a:extLst>
          </p:cNvPr>
          <p:cNvSpPr>
            <a:spLocks noGrp="1"/>
          </p:cNvSpPr>
          <p:nvPr>
            <p:ph type="sldNum" sz="quarter" idx="12"/>
          </p:nvPr>
        </p:nvSpPr>
        <p:spPr/>
        <p:txBody>
          <a:bodyPr/>
          <a:lstStyle/>
          <a:p>
            <a:fld id="{1C046050-A9BF-4ECA-B3AE-2D42AB258163}" type="slidenum">
              <a:rPr lang="nl-NL" smtClean="0"/>
              <a:t>‹nr.›</a:t>
            </a:fld>
            <a:endParaRPr lang="nl-NL"/>
          </a:p>
        </p:txBody>
      </p:sp>
    </p:spTree>
    <p:extLst>
      <p:ext uri="{BB962C8B-B14F-4D97-AF65-F5344CB8AC3E}">
        <p14:creationId xmlns:p14="http://schemas.microsoft.com/office/powerpoint/2010/main" val="424949554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2494DB-3704-4377-B703-7E33F6FBF735}"/>
              </a:ext>
            </a:extLst>
          </p:cNvPr>
          <p:cNvSpPr>
            <a:spLocks noGrp="1"/>
          </p:cNvSpPr>
          <p:nvPr>
            <p:ph type="title"/>
          </p:nvPr>
        </p:nvSpPr>
        <p:spPr>
          <a:xfrm>
            <a:off x="629841" y="342900"/>
            <a:ext cx="2949178" cy="1200150"/>
          </a:xfrm>
        </p:spPr>
        <p:txBody>
          <a:bodyPr anchor="b"/>
          <a:lstStyle>
            <a:lvl1pPr>
              <a:defRPr sz="2400"/>
            </a:lvl1pPr>
          </a:lstStyle>
          <a:p>
            <a:r>
              <a:rPr lang="nl-NL"/>
              <a:t>Klik om stijl te bewerken</a:t>
            </a:r>
          </a:p>
        </p:txBody>
      </p:sp>
      <p:sp>
        <p:nvSpPr>
          <p:cNvPr id="3" name="Tijdelijke aanduiding voor afbeelding 2">
            <a:extLst>
              <a:ext uri="{FF2B5EF4-FFF2-40B4-BE49-F238E27FC236}">
                <a16:creationId xmlns:a16="http://schemas.microsoft.com/office/drawing/2014/main" id="{6E1C8F8B-081A-411D-B6F9-6CFF5B6D4D03}"/>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ijdelijke aanduiding voor tekst 3">
            <a:extLst>
              <a:ext uri="{FF2B5EF4-FFF2-40B4-BE49-F238E27FC236}">
                <a16:creationId xmlns:a16="http://schemas.microsoft.com/office/drawing/2014/main" id="{B3A5B6BB-6985-4E55-8337-037D9E2E529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FACAD60-29D1-4EAB-B784-F59862CBA56F}"/>
              </a:ext>
            </a:extLst>
          </p:cNvPr>
          <p:cNvSpPr>
            <a:spLocks noGrp="1"/>
          </p:cNvSpPr>
          <p:nvPr>
            <p:ph type="dt" sz="half" idx="10"/>
          </p:nvPr>
        </p:nvSpPr>
        <p:spPr/>
        <p:txBody>
          <a:bodyPr/>
          <a:lstStyle/>
          <a:p>
            <a:endParaRPr lang="nl-NL"/>
          </a:p>
        </p:txBody>
      </p:sp>
      <p:sp>
        <p:nvSpPr>
          <p:cNvPr id="6" name="Tijdelijke aanduiding voor voettekst 5">
            <a:extLst>
              <a:ext uri="{FF2B5EF4-FFF2-40B4-BE49-F238E27FC236}">
                <a16:creationId xmlns:a16="http://schemas.microsoft.com/office/drawing/2014/main" id="{058559D7-7584-4B70-920A-7356654DC5FF}"/>
              </a:ext>
            </a:extLst>
          </p:cNvPr>
          <p:cNvSpPr>
            <a:spLocks noGrp="1"/>
          </p:cNvSpPr>
          <p:nvPr>
            <p:ph type="ftr" sz="quarter" idx="11"/>
          </p:nvPr>
        </p:nvSpPr>
        <p:spPr/>
        <p:txBody>
          <a:bodyPr/>
          <a:lstStyle/>
          <a:p>
            <a:r>
              <a:rPr lang="nl-NL"/>
              <a:t>EHS - VGM TA 2022</a:t>
            </a:r>
          </a:p>
        </p:txBody>
      </p:sp>
      <p:sp>
        <p:nvSpPr>
          <p:cNvPr id="7" name="Tijdelijke aanduiding voor dianummer 6">
            <a:extLst>
              <a:ext uri="{FF2B5EF4-FFF2-40B4-BE49-F238E27FC236}">
                <a16:creationId xmlns:a16="http://schemas.microsoft.com/office/drawing/2014/main" id="{715BC20B-10CE-4B34-980A-A1327C898030}"/>
              </a:ext>
            </a:extLst>
          </p:cNvPr>
          <p:cNvSpPr>
            <a:spLocks noGrp="1"/>
          </p:cNvSpPr>
          <p:nvPr>
            <p:ph type="sldNum" sz="quarter" idx="12"/>
          </p:nvPr>
        </p:nvSpPr>
        <p:spPr/>
        <p:txBody>
          <a:bodyPr/>
          <a:lstStyle/>
          <a:p>
            <a:fld id="{1C046050-A9BF-4ECA-B3AE-2D42AB258163}" type="slidenum">
              <a:rPr lang="nl-NL" smtClean="0"/>
              <a:t>‹nr.›</a:t>
            </a:fld>
            <a:endParaRPr lang="nl-NL"/>
          </a:p>
        </p:txBody>
      </p:sp>
    </p:spTree>
    <p:extLst>
      <p:ext uri="{BB962C8B-B14F-4D97-AF65-F5344CB8AC3E}">
        <p14:creationId xmlns:p14="http://schemas.microsoft.com/office/powerpoint/2010/main" val="1677026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Break_Photo">
    <p:spTree>
      <p:nvGrpSpPr>
        <p:cNvPr id="1" name=""/>
        <p:cNvGrpSpPr/>
        <p:nvPr/>
      </p:nvGrpSpPr>
      <p:grpSpPr>
        <a:xfrm>
          <a:off x="0" y="0"/>
          <a:ext cx="0" cy="0"/>
          <a:chOff x="0" y="0"/>
          <a:chExt cx="0" cy="0"/>
        </a:xfrm>
      </p:grpSpPr>
      <p:sp>
        <p:nvSpPr>
          <p:cNvPr id="9" name="Picture Placeholder 7"/>
          <p:cNvSpPr>
            <a:spLocks noGrp="1"/>
          </p:cNvSpPr>
          <p:nvPr>
            <p:ph type="pic" sz="quarter" idx="13" hasCustomPrompt="1"/>
          </p:nvPr>
        </p:nvSpPr>
        <p:spPr>
          <a:xfrm>
            <a:off x="0" y="0"/>
            <a:ext cx="9144000" cy="5143500"/>
          </a:xfrm>
          <a:solidFill>
            <a:schemeClr val="tx2"/>
          </a:solidFill>
        </p:spPr>
        <p:txBody>
          <a:bodyPr rtlCol="0">
            <a:noAutofit/>
          </a:bodyPr>
          <a:lstStyle/>
          <a:p>
            <a:pPr lvl="0"/>
            <a:r>
              <a:rPr lang="en-US" noProof="0"/>
              <a:t>Double click icon to add picture</a:t>
            </a:r>
          </a:p>
        </p:txBody>
      </p:sp>
      <p:sp>
        <p:nvSpPr>
          <p:cNvPr id="10" name="Title 1"/>
          <p:cNvSpPr>
            <a:spLocks noGrp="1"/>
          </p:cNvSpPr>
          <p:nvPr>
            <p:ph type="title" hasCustomPrompt="1"/>
          </p:nvPr>
        </p:nvSpPr>
        <p:spPr bwMode="gray">
          <a:xfrm>
            <a:off x="740664" y="917552"/>
            <a:ext cx="7772400" cy="1495044"/>
          </a:xfrm>
        </p:spPr>
        <p:txBody>
          <a:bodyPr/>
          <a:lstStyle>
            <a:lvl1pPr>
              <a:lnSpc>
                <a:spcPct val="100000"/>
              </a:lnSpc>
              <a:defRPr sz="4050">
                <a:solidFill>
                  <a:schemeClr val="bg1"/>
                </a:solidFill>
              </a:defRPr>
            </a:lvl1pPr>
          </a:lstStyle>
          <a:p>
            <a:r>
              <a:rPr lang="en-US"/>
              <a:t>Click to edit section title</a:t>
            </a:r>
          </a:p>
        </p:txBody>
      </p:sp>
    </p:spTree>
    <p:extLst>
      <p:ext uri="{BB962C8B-B14F-4D97-AF65-F5344CB8AC3E}">
        <p14:creationId xmlns:p14="http://schemas.microsoft.com/office/powerpoint/2010/main" val="105218801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05BFE9-B0EA-4DEB-9837-4734747AC778}"/>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EE74A2F-F214-4C06-8924-9D6CD3F77E5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6B0438E-94F3-4965-8D76-E5D2BD257720}"/>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E2A70ECA-C895-4BE2-9504-9A4CECA8829D}"/>
              </a:ext>
            </a:extLst>
          </p:cNvPr>
          <p:cNvSpPr>
            <a:spLocks noGrp="1"/>
          </p:cNvSpPr>
          <p:nvPr>
            <p:ph type="ftr" sz="quarter" idx="11"/>
          </p:nvPr>
        </p:nvSpPr>
        <p:spPr/>
        <p:txBody>
          <a:bodyPr/>
          <a:lstStyle/>
          <a:p>
            <a:r>
              <a:rPr lang="nl-NL"/>
              <a:t>EHS - VGM TA 2022</a:t>
            </a:r>
          </a:p>
        </p:txBody>
      </p:sp>
      <p:sp>
        <p:nvSpPr>
          <p:cNvPr id="6" name="Tijdelijke aanduiding voor dianummer 5">
            <a:extLst>
              <a:ext uri="{FF2B5EF4-FFF2-40B4-BE49-F238E27FC236}">
                <a16:creationId xmlns:a16="http://schemas.microsoft.com/office/drawing/2014/main" id="{F419F968-915E-4488-BDCE-30718ACA9C12}"/>
              </a:ext>
            </a:extLst>
          </p:cNvPr>
          <p:cNvSpPr>
            <a:spLocks noGrp="1"/>
          </p:cNvSpPr>
          <p:nvPr>
            <p:ph type="sldNum" sz="quarter" idx="12"/>
          </p:nvPr>
        </p:nvSpPr>
        <p:spPr/>
        <p:txBody>
          <a:bodyPr/>
          <a:lstStyle/>
          <a:p>
            <a:fld id="{1C046050-A9BF-4ECA-B3AE-2D42AB258163}" type="slidenum">
              <a:rPr lang="nl-NL" smtClean="0"/>
              <a:t>‹nr.›</a:t>
            </a:fld>
            <a:endParaRPr lang="nl-NL"/>
          </a:p>
        </p:txBody>
      </p:sp>
    </p:spTree>
    <p:extLst>
      <p:ext uri="{BB962C8B-B14F-4D97-AF65-F5344CB8AC3E}">
        <p14:creationId xmlns:p14="http://schemas.microsoft.com/office/powerpoint/2010/main" val="39898243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068E257-64C9-4932-A004-E301134CD373}"/>
              </a:ext>
            </a:extLst>
          </p:cNvPr>
          <p:cNvSpPr>
            <a:spLocks noGrp="1"/>
          </p:cNvSpPr>
          <p:nvPr>
            <p:ph type="title" orient="vert"/>
          </p:nvPr>
        </p:nvSpPr>
        <p:spPr>
          <a:xfrm>
            <a:off x="6543675" y="273844"/>
            <a:ext cx="1971675" cy="4358879"/>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C608AAE3-774E-4BC7-A6E3-D4603868A866}"/>
              </a:ext>
            </a:extLst>
          </p:cNvPr>
          <p:cNvSpPr>
            <a:spLocks noGrp="1"/>
          </p:cNvSpPr>
          <p:nvPr>
            <p:ph type="body" orient="vert" idx="1"/>
          </p:nvPr>
        </p:nvSpPr>
        <p:spPr>
          <a:xfrm>
            <a:off x="628650" y="273844"/>
            <a:ext cx="5800725" cy="4358879"/>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C89147A-9C75-4DEF-B155-DD39981DD84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9232D818-29CC-49F3-B0EF-919E0CE4839A}"/>
              </a:ext>
            </a:extLst>
          </p:cNvPr>
          <p:cNvSpPr>
            <a:spLocks noGrp="1"/>
          </p:cNvSpPr>
          <p:nvPr>
            <p:ph type="ftr" sz="quarter" idx="11"/>
          </p:nvPr>
        </p:nvSpPr>
        <p:spPr/>
        <p:txBody>
          <a:bodyPr/>
          <a:lstStyle/>
          <a:p>
            <a:r>
              <a:rPr lang="nl-NL"/>
              <a:t>EHS - VGM TA 2022</a:t>
            </a:r>
          </a:p>
        </p:txBody>
      </p:sp>
      <p:sp>
        <p:nvSpPr>
          <p:cNvPr id="6" name="Tijdelijke aanduiding voor dianummer 5">
            <a:extLst>
              <a:ext uri="{FF2B5EF4-FFF2-40B4-BE49-F238E27FC236}">
                <a16:creationId xmlns:a16="http://schemas.microsoft.com/office/drawing/2014/main" id="{FEF03254-57B9-45C6-902C-5EDE9281DE59}"/>
              </a:ext>
            </a:extLst>
          </p:cNvPr>
          <p:cNvSpPr>
            <a:spLocks noGrp="1"/>
          </p:cNvSpPr>
          <p:nvPr>
            <p:ph type="sldNum" sz="quarter" idx="12"/>
          </p:nvPr>
        </p:nvSpPr>
        <p:spPr/>
        <p:txBody>
          <a:bodyPr/>
          <a:lstStyle/>
          <a:p>
            <a:fld id="{1C046050-A9BF-4ECA-B3AE-2D42AB258163}" type="slidenum">
              <a:rPr lang="nl-NL" smtClean="0"/>
              <a:t>‹nr.›</a:t>
            </a:fld>
            <a:endParaRPr lang="nl-NL"/>
          </a:p>
        </p:txBody>
      </p:sp>
    </p:spTree>
    <p:extLst>
      <p:ext uri="{BB962C8B-B14F-4D97-AF65-F5344CB8AC3E}">
        <p14:creationId xmlns:p14="http://schemas.microsoft.com/office/powerpoint/2010/main" val="7726959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Thrive_Blue">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 name="Round Diagonal Corner Rectangle 7"/>
          <p:cNvSpPr/>
          <p:nvPr userDrawn="1"/>
        </p:nvSpPr>
        <p:spPr>
          <a:xfrm>
            <a:off x="6607175" y="1584325"/>
            <a:ext cx="2332038" cy="2882900"/>
          </a:xfrm>
          <a:prstGeom prst="round2DiagRect">
            <a:avLst>
              <a:gd name="adj1" fmla="val 0"/>
              <a:gd name="adj2" fmla="val 7866"/>
            </a:avLst>
          </a:prstGeom>
          <a:solidFill>
            <a:srgbClr val="519137"/>
          </a:solidFill>
          <a:ln>
            <a:solidFill>
              <a:srgbClr val="51913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9" name="Round Diagonal Corner Rectangle 8"/>
          <p:cNvSpPr/>
          <p:nvPr userDrawn="1"/>
        </p:nvSpPr>
        <p:spPr>
          <a:xfrm>
            <a:off x="6602413" y="388938"/>
            <a:ext cx="1597025" cy="1089025"/>
          </a:xfrm>
          <a:prstGeom prst="round2DiagRect">
            <a:avLst>
              <a:gd name="adj1" fmla="val 15060"/>
              <a:gd name="adj2" fmla="val 0"/>
            </a:avLst>
          </a:prstGeom>
          <a:solidFill>
            <a:srgbClr val="279989"/>
          </a:solidFill>
          <a:ln>
            <a:solidFill>
              <a:srgbClr val="27998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0" name="Rectangle 15"/>
          <p:cNvSpPr>
            <a:spLocks noChangeArrowheads="1"/>
          </p:cNvSpPr>
          <p:nvPr userDrawn="1"/>
        </p:nvSpPr>
        <p:spPr bwMode="auto">
          <a:xfrm>
            <a:off x="2679700" y="4719639"/>
            <a:ext cx="382097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bIns="0">
            <a:spAutoFit/>
          </a:bodyPr>
          <a:lstStyle>
            <a:lvl1pPr eaLnBrk="0" hangingPunct="0">
              <a:defRPr sz="2400">
                <a:solidFill>
                  <a:schemeClr val="tx1"/>
                </a:solidFill>
                <a:latin typeface="Helvetica" charset="0"/>
                <a:ea typeface="ヒラギノ角ゴ Pro W3" charset="-128"/>
              </a:defRPr>
            </a:lvl1pPr>
            <a:lvl2pPr marL="742950" indent="-285750" eaLnBrk="0" hangingPunct="0">
              <a:defRPr sz="2400">
                <a:solidFill>
                  <a:schemeClr val="tx1"/>
                </a:solidFill>
                <a:latin typeface="Helvetica" charset="0"/>
                <a:ea typeface="ヒラギノ角ゴ Pro W3" charset="-128"/>
              </a:defRPr>
            </a:lvl2pPr>
            <a:lvl3pPr marL="1143000" indent="-228600" eaLnBrk="0" hangingPunct="0">
              <a:defRPr sz="2400">
                <a:solidFill>
                  <a:schemeClr val="tx1"/>
                </a:solidFill>
                <a:latin typeface="Helvetica" charset="0"/>
                <a:ea typeface="ヒラギノ角ゴ Pro W3" charset="-128"/>
              </a:defRPr>
            </a:lvl3pPr>
            <a:lvl4pPr marL="1600200" indent="-228600" eaLnBrk="0" hangingPunct="0">
              <a:defRPr sz="2400">
                <a:solidFill>
                  <a:schemeClr val="tx1"/>
                </a:solidFill>
                <a:latin typeface="Helvetica" charset="0"/>
                <a:ea typeface="ヒラギノ角ゴ Pro W3" charset="-128"/>
              </a:defRPr>
            </a:lvl4pPr>
            <a:lvl5pPr marL="2057400" indent="-228600" eaLnBrk="0" hangingPunct="0">
              <a:defRPr sz="2400">
                <a:solidFill>
                  <a:schemeClr val="tx1"/>
                </a:solidFill>
                <a:latin typeface="Helvetica" charset="0"/>
                <a:ea typeface="ヒラギノ角ゴ Pro W3" charset="-128"/>
              </a:defRPr>
            </a:lvl5pPr>
            <a:lvl6pPr marL="2514600" indent="-228600" eaLnBrk="0" fontAlgn="base" hangingPunct="0">
              <a:spcBef>
                <a:spcPct val="0"/>
              </a:spcBef>
              <a:spcAft>
                <a:spcPct val="0"/>
              </a:spcAft>
              <a:defRPr sz="2400">
                <a:solidFill>
                  <a:schemeClr val="tx1"/>
                </a:solidFill>
                <a:latin typeface="Helvetica" charset="0"/>
                <a:ea typeface="ヒラギノ角ゴ Pro W3" charset="-128"/>
              </a:defRPr>
            </a:lvl6pPr>
            <a:lvl7pPr marL="2971800" indent="-228600" eaLnBrk="0" fontAlgn="base" hangingPunct="0">
              <a:spcBef>
                <a:spcPct val="0"/>
              </a:spcBef>
              <a:spcAft>
                <a:spcPct val="0"/>
              </a:spcAft>
              <a:defRPr sz="2400">
                <a:solidFill>
                  <a:schemeClr val="tx1"/>
                </a:solidFill>
                <a:latin typeface="Helvetica" charset="0"/>
                <a:ea typeface="ヒラギノ角ゴ Pro W3" charset="-128"/>
              </a:defRPr>
            </a:lvl7pPr>
            <a:lvl8pPr marL="3429000" indent="-228600" eaLnBrk="0" fontAlgn="base" hangingPunct="0">
              <a:spcBef>
                <a:spcPct val="0"/>
              </a:spcBef>
              <a:spcAft>
                <a:spcPct val="0"/>
              </a:spcAft>
              <a:defRPr sz="2400">
                <a:solidFill>
                  <a:schemeClr val="tx1"/>
                </a:solidFill>
                <a:latin typeface="Helvetica" charset="0"/>
                <a:ea typeface="ヒラギノ角ゴ Pro W3" charset="-128"/>
              </a:defRPr>
            </a:lvl8pPr>
            <a:lvl9pPr marL="3886200" indent="-228600" eaLnBrk="0" fontAlgn="base" hangingPunct="0">
              <a:spcBef>
                <a:spcPct val="0"/>
              </a:spcBef>
              <a:spcAft>
                <a:spcPct val="0"/>
              </a:spcAft>
              <a:defRPr sz="2400">
                <a:solidFill>
                  <a:schemeClr val="tx1"/>
                </a:solidFill>
                <a:latin typeface="Helvetica" charset="0"/>
                <a:ea typeface="ヒラギノ角ゴ Pro W3" charset="-128"/>
              </a:defRPr>
            </a:lvl9pPr>
          </a:lstStyle>
          <a:p>
            <a:pPr eaLnBrk="1" hangingPunct="1"/>
            <a:r>
              <a:rPr lang="en-US" altLang="en-US" sz="500" dirty="0">
                <a:solidFill>
                  <a:srgbClr val="959595"/>
                </a:solidFill>
                <a:latin typeface="Arial" pitchFamily="34" charset="0"/>
                <a:cs typeface="Arial" pitchFamily="34" charset="0"/>
              </a:rPr>
              <a:t>CONFIDENTIAL. This document contains Cargill Confidential information. Disclosure, use or reproduction outside Cargill or inside Cargill, to or by those who do not have a need to know is prohibited. © 2017 Cargill, Incorporated. All rights reserved.</a:t>
            </a:r>
          </a:p>
        </p:txBody>
      </p:sp>
      <p:sp>
        <p:nvSpPr>
          <p:cNvPr id="17" name="Picture Placeholder 16"/>
          <p:cNvSpPr>
            <a:spLocks noGrp="1"/>
          </p:cNvSpPr>
          <p:nvPr>
            <p:ph type="pic" sz="quarter" idx="14"/>
          </p:nvPr>
        </p:nvSpPr>
        <p:spPr>
          <a:xfrm>
            <a:off x="0" y="180048"/>
            <a:ext cx="6500670" cy="4277652"/>
          </a:xfrm>
          <a:prstGeom prst="rect">
            <a:avLst/>
          </a:prstGeom>
          <a:solidFill>
            <a:schemeClr val="bg1"/>
          </a:solidFill>
        </p:spPr>
        <p:txBody>
          <a:bodyPr rtlCol="0">
            <a:noAutofit/>
          </a:bodyPr>
          <a:lstStyle/>
          <a:p>
            <a:pPr lvl="0"/>
            <a:r>
              <a:rPr lang="en-US" noProof="0"/>
              <a:t>Click icon to add picture</a:t>
            </a:r>
            <a:endParaRPr lang="en-US" noProof="0" dirty="0"/>
          </a:p>
        </p:txBody>
      </p:sp>
      <p:sp>
        <p:nvSpPr>
          <p:cNvPr id="3" name="Subtitle 2"/>
          <p:cNvSpPr>
            <a:spLocks noGrp="1"/>
          </p:cNvSpPr>
          <p:nvPr>
            <p:ph type="subTitle" idx="1"/>
          </p:nvPr>
        </p:nvSpPr>
        <p:spPr bwMode="gray">
          <a:xfrm>
            <a:off x="6903148" y="1876429"/>
            <a:ext cx="1738000" cy="1009764"/>
          </a:xfrm>
        </p:spPr>
        <p:txBody>
          <a:bodyPr tIns="0" bIns="0">
            <a:noAutofit/>
          </a:bodyPr>
          <a:lstStyle>
            <a:lvl1pPr marL="0" indent="0" algn="l">
              <a:lnSpc>
                <a:spcPct val="110000"/>
              </a:lnSpc>
              <a:spcBef>
                <a:spcPts val="0"/>
              </a:spcBef>
              <a:buNone/>
              <a:defRPr sz="2000" b="1">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4" name="Text Placeholder 20"/>
          <p:cNvSpPr>
            <a:spLocks noGrp="1"/>
          </p:cNvSpPr>
          <p:nvPr>
            <p:ph type="body" sz="quarter" idx="17"/>
          </p:nvPr>
        </p:nvSpPr>
        <p:spPr bwMode="gray">
          <a:xfrm>
            <a:off x="6903148" y="2911904"/>
            <a:ext cx="1739972" cy="988219"/>
          </a:xfrm>
        </p:spPr>
        <p:txBody>
          <a:bodyPr tIns="0" bIns="0">
            <a:noAutofit/>
          </a:bodyPr>
          <a:lstStyle>
            <a:lvl1pPr marL="0" indent="0">
              <a:buFontTx/>
              <a:buNone/>
              <a:defRPr sz="1200" b="1" baseline="0">
                <a:solidFill>
                  <a:schemeClr val="bg1"/>
                </a:solidFill>
                <a:latin typeface="Arial"/>
                <a:cs typeface="Arial"/>
              </a:defRPr>
            </a:lvl1pPr>
            <a:lvl5pPr>
              <a:defRPr/>
            </a:lvl5pPr>
          </a:lstStyle>
          <a:p>
            <a:pPr lvl="0"/>
            <a:r>
              <a:rPr lang="en-US"/>
              <a:t>Click to edit Master text styles</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35851" y="4630567"/>
            <a:ext cx="1203361" cy="378199"/>
          </a:xfrm>
          <a:prstGeom prst="rect">
            <a:avLst/>
          </a:prstGeom>
        </p:spPr>
      </p:pic>
      <p:pic>
        <p:nvPicPr>
          <p:cNvPr id="13" name="Picture 12">
            <a:extLst>
              <a:ext uri="{FF2B5EF4-FFF2-40B4-BE49-F238E27FC236}">
                <a16:creationId xmlns:a16="http://schemas.microsoft.com/office/drawing/2014/main" id="{848DB0AD-4DEF-4353-9B56-788B2B44AC4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4150" y="4680945"/>
            <a:ext cx="778921" cy="274320"/>
          </a:xfrm>
          <a:prstGeom prst="rect">
            <a:avLst/>
          </a:prstGeom>
        </p:spPr>
      </p:pic>
    </p:spTree>
    <p:extLst>
      <p:ext uri="{BB962C8B-B14F-4D97-AF65-F5344CB8AC3E}">
        <p14:creationId xmlns:p14="http://schemas.microsoft.com/office/powerpoint/2010/main" val="189659660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ThriveBottom_Blue">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 name="Round Diagonal Corner Rectangle 6"/>
          <p:cNvSpPr/>
          <p:nvPr userDrawn="1"/>
        </p:nvSpPr>
        <p:spPr>
          <a:xfrm>
            <a:off x="6607175" y="1336675"/>
            <a:ext cx="2332038" cy="2406650"/>
          </a:xfrm>
          <a:prstGeom prst="round2DiagRect">
            <a:avLst>
              <a:gd name="adj1" fmla="val 0"/>
              <a:gd name="adj2" fmla="val 7866"/>
            </a:avLst>
          </a:prstGeom>
          <a:solidFill>
            <a:srgbClr val="519137"/>
          </a:solidFill>
          <a:ln>
            <a:solidFill>
              <a:srgbClr val="51913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 name="Round Diagonal Corner Rectangle 7"/>
          <p:cNvSpPr/>
          <p:nvPr userDrawn="1"/>
        </p:nvSpPr>
        <p:spPr>
          <a:xfrm>
            <a:off x="6602413" y="174625"/>
            <a:ext cx="1597025" cy="1062038"/>
          </a:xfrm>
          <a:prstGeom prst="round2DiagRect">
            <a:avLst>
              <a:gd name="adj1" fmla="val 15060"/>
              <a:gd name="adj2" fmla="val 0"/>
            </a:avLst>
          </a:prstGeom>
          <a:solidFill>
            <a:srgbClr val="279989"/>
          </a:solidFill>
          <a:ln>
            <a:solidFill>
              <a:srgbClr val="27998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9" name="Rectangle 15"/>
          <p:cNvSpPr>
            <a:spLocks noChangeArrowheads="1"/>
          </p:cNvSpPr>
          <p:nvPr userDrawn="1"/>
        </p:nvSpPr>
        <p:spPr bwMode="auto">
          <a:xfrm>
            <a:off x="2679700" y="4691064"/>
            <a:ext cx="382097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bIns="0">
            <a:spAutoFit/>
          </a:bodyPr>
          <a:lstStyle>
            <a:lvl1pPr eaLnBrk="0" hangingPunct="0">
              <a:defRPr sz="2400">
                <a:solidFill>
                  <a:schemeClr val="tx1"/>
                </a:solidFill>
                <a:latin typeface="Helvetica" charset="0"/>
                <a:ea typeface="ヒラギノ角ゴ Pro W3" charset="-128"/>
              </a:defRPr>
            </a:lvl1pPr>
            <a:lvl2pPr marL="742950" indent="-285750" eaLnBrk="0" hangingPunct="0">
              <a:defRPr sz="2400">
                <a:solidFill>
                  <a:schemeClr val="tx1"/>
                </a:solidFill>
                <a:latin typeface="Helvetica" charset="0"/>
                <a:ea typeface="ヒラギノ角ゴ Pro W3" charset="-128"/>
              </a:defRPr>
            </a:lvl2pPr>
            <a:lvl3pPr marL="1143000" indent="-228600" eaLnBrk="0" hangingPunct="0">
              <a:defRPr sz="2400">
                <a:solidFill>
                  <a:schemeClr val="tx1"/>
                </a:solidFill>
                <a:latin typeface="Helvetica" charset="0"/>
                <a:ea typeface="ヒラギノ角ゴ Pro W3" charset="-128"/>
              </a:defRPr>
            </a:lvl3pPr>
            <a:lvl4pPr marL="1600200" indent="-228600" eaLnBrk="0" hangingPunct="0">
              <a:defRPr sz="2400">
                <a:solidFill>
                  <a:schemeClr val="tx1"/>
                </a:solidFill>
                <a:latin typeface="Helvetica" charset="0"/>
                <a:ea typeface="ヒラギノ角ゴ Pro W3" charset="-128"/>
              </a:defRPr>
            </a:lvl4pPr>
            <a:lvl5pPr marL="2057400" indent="-228600" eaLnBrk="0" hangingPunct="0">
              <a:defRPr sz="2400">
                <a:solidFill>
                  <a:schemeClr val="tx1"/>
                </a:solidFill>
                <a:latin typeface="Helvetica" charset="0"/>
                <a:ea typeface="ヒラギノ角ゴ Pro W3" charset="-128"/>
              </a:defRPr>
            </a:lvl5pPr>
            <a:lvl6pPr marL="2514600" indent="-228600" eaLnBrk="0" fontAlgn="base" hangingPunct="0">
              <a:spcBef>
                <a:spcPct val="0"/>
              </a:spcBef>
              <a:spcAft>
                <a:spcPct val="0"/>
              </a:spcAft>
              <a:defRPr sz="2400">
                <a:solidFill>
                  <a:schemeClr val="tx1"/>
                </a:solidFill>
                <a:latin typeface="Helvetica" charset="0"/>
                <a:ea typeface="ヒラギノ角ゴ Pro W3" charset="-128"/>
              </a:defRPr>
            </a:lvl6pPr>
            <a:lvl7pPr marL="2971800" indent="-228600" eaLnBrk="0" fontAlgn="base" hangingPunct="0">
              <a:spcBef>
                <a:spcPct val="0"/>
              </a:spcBef>
              <a:spcAft>
                <a:spcPct val="0"/>
              </a:spcAft>
              <a:defRPr sz="2400">
                <a:solidFill>
                  <a:schemeClr val="tx1"/>
                </a:solidFill>
                <a:latin typeface="Helvetica" charset="0"/>
                <a:ea typeface="ヒラギノ角ゴ Pro W3" charset="-128"/>
              </a:defRPr>
            </a:lvl7pPr>
            <a:lvl8pPr marL="3429000" indent="-228600" eaLnBrk="0" fontAlgn="base" hangingPunct="0">
              <a:spcBef>
                <a:spcPct val="0"/>
              </a:spcBef>
              <a:spcAft>
                <a:spcPct val="0"/>
              </a:spcAft>
              <a:defRPr sz="2400">
                <a:solidFill>
                  <a:schemeClr val="tx1"/>
                </a:solidFill>
                <a:latin typeface="Helvetica" charset="0"/>
                <a:ea typeface="ヒラギノ角ゴ Pro W3" charset="-128"/>
              </a:defRPr>
            </a:lvl8pPr>
            <a:lvl9pPr marL="3886200" indent="-228600" eaLnBrk="0" fontAlgn="base" hangingPunct="0">
              <a:spcBef>
                <a:spcPct val="0"/>
              </a:spcBef>
              <a:spcAft>
                <a:spcPct val="0"/>
              </a:spcAft>
              <a:defRPr sz="2400">
                <a:solidFill>
                  <a:schemeClr val="tx1"/>
                </a:solidFill>
                <a:latin typeface="Helvetica" charset="0"/>
                <a:ea typeface="ヒラギノ角ゴ Pro W3" charset="-128"/>
              </a:defRPr>
            </a:lvl9pPr>
          </a:lstStyle>
          <a:p>
            <a:pPr eaLnBrk="1" hangingPunct="1"/>
            <a:r>
              <a:rPr lang="en-US" altLang="en-US" sz="500" dirty="0">
                <a:solidFill>
                  <a:srgbClr val="959595"/>
                </a:solidFill>
                <a:latin typeface="Arial" pitchFamily="34" charset="0"/>
                <a:cs typeface="Arial" pitchFamily="34" charset="0"/>
              </a:rPr>
              <a:t>CONFIDENTIAL. This document contains</a:t>
            </a:r>
            <a:r>
              <a:rPr lang="en-US" altLang="en-US" sz="500" baseline="0" dirty="0">
                <a:solidFill>
                  <a:srgbClr val="959595"/>
                </a:solidFill>
                <a:latin typeface="Arial" pitchFamily="34" charset="0"/>
                <a:cs typeface="Arial" pitchFamily="34" charset="0"/>
              </a:rPr>
              <a:t> Cargill Confidential </a:t>
            </a:r>
            <a:r>
              <a:rPr lang="en-US" altLang="en-US" sz="500" dirty="0">
                <a:solidFill>
                  <a:srgbClr val="959595"/>
                </a:solidFill>
                <a:latin typeface="Arial" pitchFamily="34" charset="0"/>
                <a:cs typeface="Arial" pitchFamily="34" charset="0"/>
              </a:rPr>
              <a:t>information. Disclosure, use or reproduction outside Cargill or inside Cargill, to or by those who do not have a need to know is prohibited. © 2017 Cargill, Incorporated. All rights reserved.</a:t>
            </a:r>
          </a:p>
        </p:txBody>
      </p:sp>
      <p:sp>
        <p:nvSpPr>
          <p:cNvPr id="17" name="Picture Placeholder 16"/>
          <p:cNvSpPr>
            <a:spLocks noGrp="1"/>
          </p:cNvSpPr>
          <p:nvPr>
            <p:ph type="pic" sz="quarter" idx="14"/>
          </p:nvPr>
        </p:nvSpPr>
        <p:spPr>
          <a:xfrm>
            <a:off x="0" y="181360"/>
            <a:ext cx="6500670" cy="4277652"/>
          </a:xfrm>
          <a:prstGeom prst="rect">
            <a:avLst/>
          </a:prstGeom>
          <a:solidFill>
            <a:schemeClr val="bg1"/>
          </a:solidFill>
        </p:spPr>
        <p:txBody>
          <a:bodyPr rtlCol="0">
            <a:noAutofit/>
          </a:bodyPr>
          <a:lstStyle/>
          <a:p>
            <a:pPr lvl="0"/>
            <a:r>
              <a:rPr lang="en-US" noProof="0"/>
              <a:t>Click icon to add picture</a:t>
            </a:r>
            <a:endParaRPr lang="en-US" noProof="0" dirty="0"/>
          </a:p>
        </p:txBody>
      </p:sp>
      <p:sp>
        <p:nvSpPr>
          <p:cNvPr id="3" name="Subtitle 2"/>
          <p:cNvSpPr>
            <a:spLocks noGrp="1"/>
          </p:cNvSpPr>
          <p:nvPr>
            <p:ph type="subTitle" idx="1"/>
          </p:nvPr>
        </p:nvSpPr>
        <p:spPr bwMode="gray">
          <a:xfrm>
            <a:off x="6903149" y="1627491"/>
            <a:ext cx="1738000" cy="1033881"/>
          </a:xfrm>
        </p:spPr>
        <p:txBody>
          <a:bodyPr tIns="0" bIns="0">
            <a:noAutofit/>
          </a:bodyPr>
          <a:lstStyle>
            <a:lvl1pPr marL="0" indent="0" algn="l">
              <a:lnSpc>
                <a:spcPct val="110000"/>
              </a:lnSpc>
              <a:spcBef>
                <a:spcPts val="0"/>
              </a:spcBef>
              <a:buNone/>
              <a:defRPr sz="2000" b="1">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1" name="Text Placeholder 20"/>
          <p:cNvSpPr>
            <a:spLocks noGrp="1"/>
          </p:cNvSpPr>
          <p:nvPr>
            <p:ph type="body" sz="quarter" idx="16"/>
          </p:nvPr>
        </p:nvSpPr>
        <p:spPr bwMode="gray">
          <a:xfrm>
            <a:off x="6903148" y="2683870"/>
            <a:ext cx="1739971" cy="630190"/>
          </a:xfrm>
        </p:spPr>
        <p:txBody>
          <a:bodyPr tIns="0" bIns="0">
            <a:noAutofit/>
          </a:bodyPr>
          <a:lstStyle>
            <a:lvl1pPr marL="0" indent="0">
              <a:buFontTx/>
              <a:buNone/>
              <a:defRPr sz="1200" b="1" baseline="0">
                <a:solidFill>
                  <a:schemeClr val="bg1"/>
                </a:solidFill>
                <a:latin typeface="Arial"/>
                <a:cs typeface="Arial"/>
              </a:defRPr>
            </a:lvl1pPr>
            <a:lvl5pPr>
              <a:defRPr/>
            </a:lvl5pPr>
          </a:lstStyle>
          <a:p>
            <a:pPr lvl="0"/>
            <a:r>
              <a:rPr lang="en-US"/>
              <a:t>Click to edit Master text styles</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35851" y="4627002"/>
            <a:ext cx="1203361" cy="378199"/>
          </a:xfrm>
          <a:prstGeom prst="rect">
            <a:avLst/>
          </a:prstGeom>
        </p:spPr>
      </p:pic>
      <p:pic>
        <p:nvPicPr>
          <p:cNvPr id="13" name="Picture 12">
            <a:extLst>
              <a:ext uri="{FF2B5EF4-FFF2-40B4-BE49-F238E27FC236}">
                <a16:creationId xmlns:a16="http://schemas.microsoft.com/office/drawing/2014/main" id="{BD979887-56D0-4BD2-BC31-7AEE1686675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4150" y="4680945"/>
            <a:ext cx="778921" cy="274320"/>
          </a:xfrm>
          <a:prstGeom prst="rect">
            <a:avLst/>
          </a:prstGeom>
        </p:spPr>
      </p:pic>
    </p:spTree>
    <p:extLst>
      <p:ext uri="{BB962C8B-B14F-4D97-AF65-F5344CB8AC3E}">
        <p14:creationId xmlns:p14="http://schemas.microsoft.com/office/powerpoint/2010/main" val="412760887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NoThrive_Blue">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 name="Round Diagonal Corner Rectangle 6"/>
          <p:cNvSpPr/>
          <p:nvPr userDrawn="1"/>
        </p:nvSpPr>
        <p:spPr>
          <a:xfrm>
            <a:off x="6602413" y="558800"/>
            <a:ext cx="1597025" cy="1062038"/>
          </a:xfrm>
          <a:prstGeom prst="round2DiagRect">
            <a:avLst>
              <a:gd name="adj1" fmla="val 15060"/>
              <a:gd name="adj2" fmla="val 0"/>
            </a:avLst>
          </a:prstGeom>
          <a:solidFill>
            <a:srgbClr val="279989"/>
          </a:solidFill>
          <a:ln>
            <a:solidFill>
              <a:srgbClr val="27998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 name="Rectangle 13"/>
          <p:cNvSpPr>
            <a:spLocks noChangeArrowheads="1"/>
          </p:cNvSpPr>
          <p:nvPr userDrawn="1"/>
        </p:nvSpPr>
        <p:spPr bwMode="auto">
          <a:xfrm>
            <a:off x="2679700" y="4691064"/>
            <a:ext cx="377698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bIns="0">
            <a:spAutoFit/>
          </a:bodyPr>
          <a:lstStyle>
            <a:lvl1pPr eaLnBrk="0" hangingPunct="0">
              <a:defRPr sz="2400">
                <a:solidFill>
                  <a:schemeClr val="tx1"/>
                </a:solidFill>
                <a:latin typeface="Helvetica" charset="0"/>
                <a:ea typeface="ヒラギノ角ゴ Pro W3" charset="-128"/>
              </a:defRPr>
            </a:lvl1pPr>
            <a:lvl2pPr marL="742950" indent="-285750" eaLnBrk="0" hangingPunct="0">
              <a:defRPr sz="2400">
                <a:solidFill>
                  <a:schemeClr val="tx1"/>
                </a:solidFill>
                <a:latin typeface="Helvetica" charset="0"/>
                <a:ea typeface="ヒラギノ角ゴ Pro W3" charset="-128"/>
              </a:defRPr>
            </a:lvl2pPr>
            <a:lvl3pPr marL="1143000" indent="-228600" eaLnBrk="0" hangingPunct="0">
              <a:defRPr sz="2400">
                <a:solidFill>
                  <a:schemeClr val="tx1"/>
                </a:solidFill>
                <a:latin typeface="Helvetica" charset="0"/>
                <a:ea typeface="ヒラギノ角ゴ Pro W3" charset="-128"/>
              </a:defRPr>
            </a:lvl3pPr>
            <a:lvl4pPr marL="1600200" indent="-228600" eaLnBrk="0" hangingPunct="0">
              <a:defRPr sz="2400">
                <a:solidFill>
                  <a:schemeClr val="tx1"/>
                </a:solidFill>
                <a:latin typeface="Helvetica" charset="0"/>
                <a:ea typeface="ヒラギノ角ゴ Pro W3" charset="-128"/>
              </a:defRPr>
            </a:lvl4pPr>
            <a:lvl5pPr marL="2057400" indent="-228600" eaLnBrk="0" hangingPunct="0">
              <a:defRPr sz="2400">
                <a:solidFill>
                  <a:schemeClr val="tx1"/>
                </a:solidFill>
                <a:latin typeface="Helvetica" charset="0"/>
                <a:ea typeface="ヒラギノ角ゴ Pro W3" charset="-128"/>
              </a:defRPr>
            </a:lvl5pPr>
            <a:lvl6pPr marL="2514600" indent="-228600" eaLnBrk="0" fontAlgn="base" hangingPunct="0">
              <a:spcBef>
                <a:spcPct val="0"/>
              </a:spcBef>
              <a:spcAft>
                <a:spcPct val="0"/>
              </a:spcAft>
              <a:defRPr sz="2400">
                <a:solidFill>
                  <a:schemeClr val="tx1"/>
                </a:solidFill>
                <a:latin typeface="Helvetica" charset="0"/>
                <a:ea typeface="ヒラギノ角ゴ Pro W3" charset="-128"/>
              </a:defRPr>
            </a:lvl6pPr>
            <a:lvl7pPr marL="2971800" indent="-228600" eaLnBrk="0" fontAlgn="base" hangingPunct="0">
              <a:spcBef>
                <a:spcPct val="0"/>
              </a:spcBef>
              <a:spcAft>
                <a:spcPct val="0"/>
              </a:spcAft>
              <a:defRPr sz="2400">
                <a:solidFill>
                  <a:schemeClr val="tx1"/>
                </a:solidFill>
                <a:latin typeface="Helvetica" charset="0"/>
                <a:ea typeface="ヒラギノ角ゴ Pro W3" charset="-128"/>
              </a:defRPr>
            </a:lvl7pPr>
            <a:lvl8pPr marL="3429000" indent="-228600" eaLnBrk="0" fontAlgn="base" hangingPunct="0">
              <a:spcBef>
                <a:spcPct val="0"/>
              </a:spcBef>
              <a:spcAft>
                <a:spcPct val="0"/>
              </a:spcAft>
              <a:defRPr sz="2400">
                <a:solidFill>
                  <a:schemeClr val="tx1"/>
                </a:solidFill>
                <a:latin typeface="Helvetica" charset="0"/>
                <a:ea typeface="ヒラギノ角ゴ Pro W3" charset="-128"/>
              </a:defRPr>
            </a:lvl8pPr>
            <a:lvl9pPr marL="3886200" indent="-228600" eaLnBrk="0" fontAlgn="base" hangingPunct="0">
              <a:spcBef>
                <a:spcPct val="0"/>
              </a:spcBef>
              <a:spcAft>
                <a:spcPct val="0"/>
              </a:spcAft>
              <a:defRPr sz="2400">
                <a:solidFill>
                  <a:schemeClr val="tx1"/>
                </a:solidFill>
                <a:latin typeface="Helvetica" charset="0"/>
                <a:ea typeface="ヒラギノ角ゴ Pro W3" charset="-128"/>
              </a:defRPr>
            </a:lvl9pPr>
          </a:lstStyle>
          <a:p>
            <a:pPr eaLnBrk="1" hangingPunct="1"/>
            <a:r>
              <a:rPr lang="en-US" altLang="en-US" sz="500" dirty="0">
                <a:solidFill>
                  <a:srgbClr val="959595"/>
                </a:solidFill>
                <a:latin typeface="Arial" pitchFamily="34" charset="0"/>
                <a:cs typeface="Arial" pitchFamily="34" charset="0"/>
              </a:rPr>
              <a:t>CONFIDENTIAL. This document contains Cargill Confidential information. Disclosure, use or reproduction outside Cargill or inside Cargill, to or by those who do not have a need to know is prohibited. © 2017 Cargill, Incorporated. All rights reserved.</a:t>
            </a:r>
          </a:p>
        </p:txBody>
      </p:sp>
      <p:sp>
        <p:nvSpPr>
          <p:cNvPr id="9" name="TextBox 15"/>
          <p:cNvSpPr txBox="1">
            <a:spLocks noChangeArrowheads="1"/>
          </p:cNvSpPr>
          <p:nvPr userDrawn="1"/>
        </p:nvSpPr>
        <p:spPr bwMode="auto">
          <a:xfrm>
            <a:off x="9453563" y="1263650"/>
            <a:ext cx="185737" cy="368300"/>
          </a:xfrm>
          <a:prstGeom prst="rect">
            <a:avLst/>
          </a:prstGeom>
          <a:noFill/>
          <a:ln>
            <a:noFill/>
          </a:ln>
        </p:spPr>
        <p:txBody>
          <a:bodyPr wrap="none">
            <a:spAutoFit/>
          </a:bodyPr>
          <a:lstStyle>
            <a:lvl1pPr>
              <a:defRPr>
                <a:solidFill>
                  <a:schemeClr val="tx1"/>
                </a:solidFill>
                <a:latin typeface="Helvetica" pitchFamily="125" charset="0"/>
                <a:ea typeface="ヒラギノ角ゴ Pro W3" pitchFamily="125" charset="-128"/>
              </a:defRPr>
            </a:lvl1pPr>
            <a:lvl2pPr marL="742950" indent="-285750">
              <a:defRPr>
                <a:solidFill>
                  <a:schemeClr val="tx1"/>
                </a:solidFill>
                <a:latin typeface="Helvetica" pitchFamily="125" charset="0"/>
                <a:ea typeface="ヒラギノ角ゴ Pro W3" pitchFamily="125" charset="-128"/>
              </a:defRPr>
            </a:lvl2pPr>
            <a:lvl3pPr marL="1143000" indent="-228600">
              <a:defRPr>
                <a:solidFill>
                  <a:schemeClr val="tx1"/>
                </a:solidFill>
                <a:latin typeface="Helvetica" pitchFamily="125" charset="0"/>
                <a:ea typeface="ヒラギノ角ゴ Pro W3" pitchFamily="125" charset="-128"/>
              </a:defRPr>
            </a:lvl3pPr>
            <a:lvl4pPr marL="1600200" indent="-228600">
              <a:defRPr>
                <a:solidFill>
                  <a:schemeClr val="tx1"/>
                </a:solidFill>
                <a:latin typeface="Helvetica" pitchFamily="125" charset="0"/>
                <a:ea typeface="ヒラギノ角ゴ Pro W3" pitchFamily="125" charset="-128"/>
              </a:defRPr>
            </a:lvl4pPr>
            <a:lvl5pPr marL="2057400" indent="-228600">
              <a:defRPr>
                <a:solidFill>
                  <a:schemeClr val="tx1"/>
                </a:solidFill>
                <a:latin typeface="Helvetica" pitchFamily="125" charset="0"/>
                <a:ea typeface="ヒラギノ角ゴ Pro W3" pitchFamily="125" charset="-128"/>
              </a:defRPr>
            </a:lvl5pPr>
            <a:lvl6pPr marL="2514600" indent="-228600" fontAlgn="base">
              <a:spcBef>
                <a:spcPct val="0"/>
              </a:spcBef>
              <a:spcAft>
                <a:spcPct val="0"/>
              </a:spcAft>
              <a:defRPr>
                <a:solidFill>
                  <a:schemeClr val="tx1"/>
                </a:solidFill>
                <a:latin typeface="Helvetica" pitchFamily="125" charset="0"/>
                <a:ea typeface="ヒラギノ角ゴ Pro W3" pitchFamily="125" charset="-128"/>
              </a:defRPr>
            </a:lvl6pPr>
            <a:lvl7pPr marL="2971800" indent="-228600" fontAlgn="base">
              <a:spcBef>
                <a:spcPct val="0"/>
              </a:spcBef>
              <a:spcAft>
                <a:spcPct val="0"/>
              </a:spcAft>
              <a:defRPr>
                <a:solidFill>
                  <a:schemeClr val="tx1"/>
                </a:solidFill>
                <a:latin typeface="Helvetica" pitchFamily="125" charset="0"/>
                <a:ea typeface="ヒラギノ角ゴ Pro W3" pitchFamily="125" charset="-128"/>
              </a:defRPr>
            </a:lvl7pPr>
            <a:lvl8pPr marL="3429000" indent="-228600" fontAlgn="base">
              <a:spcBef>
                <a:spcPct val="0"/>
              </a:spcBef>
              <a:spcAft>
                <a:spcPct val="0"/>
              </a:spcAft>
              <a:defRPr>
                <a:solidFill>
                  <a:schemeClr val="tx1"/>
                </a:solidFill>
                <a:latin typeface="Helvetica" pitchFamily="125" charset="0"/>
                <a:ea typeface="ヒラギノ角ゴ Pro W3" pitchFamily="125" charset="-128"/>
              </a:defRPr>
            </a:lvl8pPr>
            <a:lvl9pPr marL="3886200" indent="-228600" fontAlgn="base">
              <a:spcBef>
                <a:spcPct val="0"/>
              </a:spcBef>
              <a:spcAft>
                <a:spcPct val="0"/>
              </a:spcAft>
              <a:defRPr>
                <a:solidFill>
                  <a:schemeClr val="tx1"/>
                </a:solidFill>
                <a:latin typeface="Helvetica" pitchFamily="125" charset="0"/>
                <a:ea typeface="ヒラギノ角ゴ Pro W3" pitchFamily="125" charset="-128"/>
              </a:defRPr>
            </a:lvl9pPr>
          </a:lstStyle>
          <a:p>
            <a:pPr>
              <a:defRPr/>
            </a:pPr>
            <a:endParaRPr lang="en-US" altLang="en-US" sz="1800" dirty="0"/>
          </a:p>
        </p:txBody>
      </p:sp>
      <p:sp>
        <p:nvSpPr>
          <p:cNvPr id="10" name="Round Diagonal Corner Rectangle 9"/>
          <p:cNvSpPr/>
          <p:nvPr userDrawn="1"/>
        </p:nvSpPr>
        <p:spPr>
          <a:xfrm>
            <a:off x="6607175" y="1711325"/>
            <a:ext cx="2332038" cy="2754313"/>
          </a:xfrm>
          <a:prstGeom prst="round2DiagRect">
            <a:avLst>
              <a:gd name="adj1" fmla="val 0"/>
              <a:gd name="adj2" fmla="val 7866"/>
            </a:avLst>
          </a:prstGeom>
          <a:solidFill>
            <a:srgbClr val="519137"/>
          </a:solidFill>
          <a:ln>
            <a:solidFill>
              <a:srgbClr val="51913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2" name="Picture Placeholder 16"/>
          <p:cNvSpPr>
            <a:spLocks noGrp="1"/>
          </p:cNvSpPr>
          <p:nvPr>
            <p:ph type="pic" sz="quarter" idx="17"/>
          </p:nvPr>
        </p:nvSpPr>
        <p:spPr>
          <a:xfrm>
            <a:off x="184150" y="185170"/>
            <a:ext cx="6316520" cy="4284358"/>
          </a:xfrm>
          <a:prstGeom prst="round2DiagRect">
            <a:avLst>
              <a:gd name="adj1" fmla="val 6723"/>
              <a:gd name="adj2" fmla="val 0"/>
            </a:avLst>
          </a:prstGeom>
          <a:solidFill>
            <a:schemeClr val="bg1"/>
          </a:solidFill>
          <a:ln>
            <a:noFill/>
          </a:ln>
        </p:spPr>
        <p:txBody>
          <a:bodyPr rtlCol="0">
            <a:noAutofit/>
          </a:bodyPr>
          <a:lstStyle/>
          <a:p>
            <a:pPr lvl="0"/>
            <a:r>
              <a:rPr lang="en-US" noProof="0"/>
              <a:t>Click icon to add picture</a:t>
            </a:r>
            <a:endParaRPr lang="en-US" noProof="0" dirty="0"/>
          </a:p>
        </p:txBody>
      </p:sp>
      <p:sp>
        <p:nvSpPr>
          <p:cNvPr id="24" name="Subtitle 2"/>
          <p:cNvSpPr>
            <a:spLocks noGrp="1"/>
          </p:cNvSpPr>
          <p:nvPr>
            <p:ph type="subTitle" idx="1"/>
          </p:nvPr>
        </p:nvSpPr>
        <p:spPr bwMode="gray">
          <a:xfrm>
            <a:off x="6903196" y="2007437"/>
            <a:ext cx="1735032" cy="988128"/>
          </a:xfrm>
        </p:spPr>
        <p:txBody>
          <a:bodyPr tIns="0" bIns="0">
            <a:noAutofit/>
          </a:bodyPr>
          <a:lstStyle>
            <a:lvl1pPr marL="0" indent="0" algn="l">
              <a:lnSpc>
                <a:spcPct val="110000"/>
              </a:lnSpc>
              <a:spcBef>
                <a:spcPts val="0"/>
              </a:spcBef>
              <a:buNone/>
              <a:defRPr sz="2000" b="1">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5" name="Text Placeholder 20"/>
          <p:cNvSpPr>
            <a:spLocks noGrp="1"/>
          </p:cNvSpPr>
          <p:nvPr>
            <p:ph type="body" sz="quarter" idx="16"/>
          </p:nvPr>
        </p:nvSpPr>
        <p:spPr bwMode="gray">
          <a:xfrm>
            <a:off x="6903148" y="3024317"/>
            <a:ext cx="1736391" cy="988219"/>
          </a:xfrm>
        </p:spPr>
        <p:txBody>
          <a:bodyPr tIns="0" bIns="0">
            <a:noAutofit/>
          </a:bodyPr>
          <a:lstStyle>
            <a:lvl1pPr marL="0" indent="0">
              <a:buFontTx/>
              <a:buNone/>
              <a:defRPr sz="1200" b="1" baseline="0">
                <a:solidFill>
                  <a:schemeClr val="bg1"/>
                </a:solidFill>
                <a:latin typeface="Arial"/>
                <a:cs typeface="Arial"/>
              </a:defRPr>
            </a:lvl1pPr>
            <a:lvl5pPr>
              <a:defRPr/>
            </a:lvl5pPr>
          </a:lstStyle>
          <a:p>
            <a:pPr lvl="0"/>
            <a:r>
              <a:rPr lang="en-US"/>
              <a:t>Click to edit Master text styles</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35851" y="4627002"/>
            <a:ext cx="1203361" cy="378199"/>
          </a:xfrm>
          <a:prstGeom prst="rect">
            <a:avLst/>
          </a:prstGeom>
        </p:spPr>
      </p:pic>
      <p:pic>
        <p:nvPicPr>
          <p:cNvPr id="15" name="Picture 14">
            <a:extLst>
              <a:ext uri="{FF2B5EF4-FFF2-40B4-BE49-F238E27FC236}">
                <a16:creationId xmlns:a16="http://schemas.microsoft.com/office/drawing/2014/main" id="{2258F887-2791-4637-B92B-ADC4C7820D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4150" y="4680945"/>
            <a:ext cx="778921" cy="274320"/>
          </a:xfrm>
          <a:prstGeom prst="rect">
            <a:avLst/>
          </a:prstGeom>
        </p:spPr>
      </p:pic>
    </p:spTree>
    <p:extLst>
      <p:ext uri="{BB962C8B-B14F-4D97-AF65-F5344CB8AC3E}">
        <p14:creationId xmlns:p14="http://schemas.microsoft.com/office/powerpoint/2010/main" val="114609132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NoPhoto_Blue">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13"/>
          <p:cNvSpPr>
            <a:spLocks noChangeArrowheads="1"/>
          </p:cNvSpPr>
          <p:nvPr userDrawn="1"/>
        </p:nvSpPr>
        <p:spPr bwMode="auto">
          <a:xfrm>
            <a:off x="2679700" y="4691064"/>
            <a:ext cx="378714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bIns="0">
            <a:spAutoFit/>
          </a:bodyPr>
          <a:lstStyle>
            <a:lvl1pPr eaLnBrk="0" hangingPunct="0">
              <a:defRPr sz="2400">
                <a:solidFill>
                  <a:schemeClr val="tx1"/>
                </a:solidFill>
                <a:latin typeface="Helvetica" charset="0"/>
                <a:ea typeface="ヒラギノ角ゴ Pro W3" charset="-128"/>
              </a:defRPr>
            </a:lvl1pPr>
            <a:lvl2pPr marL="742950" indent="-285750" eaLnBrk="0" hangingPunct="0">
              <a:defRPr sz="2400">
                <a:solidFill>
                  <a:schemeClr val="tx1"/>
                </a:solidFill>
                <a:latin typeface="Helvetica" charset="0"/>
                <a:ea typeface="ヒラギノ角ゴ Pro W3" charset="-128"/>
              </a:defRPr>
            </a:lvl2pPr>
            <a:lvl3pPr marL="1143000" indent="-228600" eaLnBrk="0" hangingPunct="0">
              <a:defRPr sz="2400">
                <a:solidFill>
                  <a:schemeClr val="tx1"/>
                </a:solidFill>
                <a:latin typeface="Helvetica" charset="0"/>
                <a:ea typeface="ヒラギノ角ゴ Pro W3" charset="-128"/>
              </a:defRPr>
            </a:lvl3pPr>
            <a:lvl4pPr marL="1600200" indent="-228600" eaLnBrk="0" hangingPunct="0">
              <a:defRPr sz="2400">
                <a:solidFill>
                  <a:schemeClr val="tx1"/>
                </a:solidFill>
                <a:latin typeface="Helvetica" charset="0"/>
                <a:ea typeface="ヒラギノ角ゴ Pro W3" charset="-128"/>
              </a:defRPr>
            </a:lvl4pPr>
            <a:lvl5pPr marL="2057400" indent="-228600" eaLnBrk="0" hangingPunct="0">
              <a:defRPr sz="2400">
                <a:solidFill>
                  <a:schemeClr val="tx1"/>
                </a:solidFill>
                <a:latin typeface="Helvetica" charset="0"/>
                <a:ea typeface="ヒラギノ角ゴ Pro W3" charset="-128"/>
              </a:defRPr>
            </a:lvl5pPr>
            <a:lvl6pPr marL="2514600" indent="-228600" eaLnBrk="0" fontAlgn="base" hangingPunct="0">
              <a:spcBef>
                <a:spcPct val="0"/>
              </a:spcBef>
              <a:spcAft>
                <a:spcPct val="0"/>
              </a:spcAft>
              <a:defRPr sz="2400">
                <a:solidFill>
                  <a:schemeClr val="tx1"/>
                </a:solidFill>
                <a:latin typeface="Helvetica" charset="0"/>
                <a:ea typeface="ヒラギノ角ゴ Pro W3" charset="-128"/>
              </a:defRPr>
            </a:lvl6pPr>
            <a:lvl7pPr marL="2971800" indent="-228600" eaLnBrk="0" fontAlgn="base" hangingPunct="0">
              <a:spcBef>
                <a:spcPct val="0"/>
              </a:spcBef>
              <a:spcAft>
                <a:spcPct val="0"/>
              </a:spcAft>
              <a:defRPr sz="2400">
                <a:solidFill>
                  <a:schemeClr val="tx1"/>
                </a:solidFill>
                <a:latin typeface="Helvetica" charset="0"/>
                <a:ea typeface="ヒラギノ角ゴ Pro W3" charset="-128"/>
              </a:defRPr>
            </a:lvl7pPr>
            <a:lvl8pPr marL="3429000" indent="-228600" eaLnBrk="0" fontAlgn="base" hangingPunct="0">
              <a:spcBef>
                <a:spcPct val="0"/>
              </a:spcBef>
              <a:spcAft>
                <a:spcPct val="0"/>
              </a:spcAft>
              <a:defRPr sz="2400">
                <a:solidFill>
                  <a:schemeClr val="tx1"/>
                </a:solidFill>
                <a:latin typeface="Helvetica" charset="0"/>
                <a:ea typeface="ヒラギノ角ゴ Pro W3" charset="-128"/>
              </a:defRPr>
            </a:lvl8pPr>
            <a:lvl9pPr marL="3886200" indent="-228600" eaLnBrk="0" fontAlgn="base" hangingPunct="0">
              <a:spcBef>
                <a:spcPct val="0"/>
              </a:spcBef>
              <a:spcAft>
                <a:spcPct val="0"/>
              </a:spcAft>
              <a:defRPr sz="2400">
                <a:solidFill>
                  <a:schemeClr val="tx1"/>
                </a:solidFill>
                <a:latin typeface="Helvetica" charset="0"/>
                <a:ea typeface="ヒラギノ角ゴ Pro W3" charset="-128"/>
              </a:defRPr>
            </a:lvl9pPr>
          </a:lstStyle>
          <a:p>
            <a:pPr eaLnBrk="1" hangingPunct="1"/>
            <a:r>
              <a:rPr lang="en-US" altLang="en-US" sz="500" dirty="0">
                <a:solidFill>
                  <a:srgbClr val="959595"/>
                </a:solidFill>
                <a:latin typeface="Arial" pitchFamily="34" charset="0"/>
                <a:cs typeface="Arial" pitchFamily="34" charset="0"/>
              </a:rPr>
              <a:t>CONFIDENTIAL. This document contains</a:t>
            </a:r>
            <a:r>
              <a:rPr lang="en-US" altLang="en-US" sz="500" baseline="0" dirty="0">
                <a:solidFill>
                  <a:srgbClr val="959595"/>
                </a:solidFill>
                <a:latin typeface="Arial" pitchFamily="34" charset="0"/>
                <a:cs typeface="Arial" pitchFamily="34" charset="0"/>
              </a:rPr>
              <a:t> Cargill Confidential </a:t>
            </a:r>
            <a:r>
              <a:rPr lang="en-US" altLang="en-US" sz="500" dirty="0">
                <a:solidFill>
                  <a:srgbClr val="959595"/>
                </a:solidFill>
                <a:latin typeface="Arial" pitchFamily="34" charset="0"/>
                <a:cs typeface="Arial" pitchFamily="34" charset="0"/>
              </a:rPr>
              <a:t> information. Disclosure, use or reproduction outside Cargill or inside Cargill, to or by those who do not have a need to know is prohibited. © 2017 Cargill, Incorporated. All rights reserved.</a:t>
            </a:r>
          </a:p>
        </p:txBody>
      </p:sp>
      <p:sp>
        <p:nvSpPr>
          <p:cNvPr id="7" name="TextBox 15"/>
          <p:cNvSpPr txBox="1">
            <a:spLocks noChangeArrowheads="1"/>
          </p:cNvSpPr>
          <p:nvPr userDrawn="1"/>
        </p:nvSpPr>
        <p:spPr bwMode="auto">
          <a:xfrm>
            <a:off x="9453563" y="1246188"/>
            <a:ext cx="185737" cy="368300"/>
          </a:xfrm>
          <a:prstGeom prst="rect">
            <a:avLst/>
          </a:prstGeom>
          <a:noFill/>
          <a:ln>
            <a:noFill/>
          </a:ln>
        </p:spPr>
        <p:txBody>
          <a:bodyPr wrap="none">
            <a:spAutoFit/>
          </a:bodyPr>
          <a:lstStyle>
            <a:lvl1pPr>
              <a:defRPr>
                <a:solidFill>
                  <a:schemeClr val="tx1"/>
                </a:solidFill>
                <a:latin typeface="Helvetica" pitchFamily="125" charset="0"/>
                <a:ea typeface="ヒラギノ角ゴ Pro W3" pitchFamily="125" charset="-128"/>
              </a:defRPr>
            </a:lvl1pPr>
            <a:lvl2pPr marL="742950" indent="-285750">
              <a:defRPr>
                <a:solidFill>
                  <a:schemeClr val="tx1"/>
                </a:solidFill>
                <a:latin typeface="Helvetica" pitchFamily="125" charset="0"/>
                <a:ea typeface="ヒラギノ角ゴ Pro W3" pitchFamily="125" charset="-128"/>
              </a:defRPr>
            </a:lvl2pPr>
            <a:lvl3pPr marL="1143000" indent="-228600">
              <a:defRPr>
                <a:solidFill>
                  <a:schemeClr val="tx1"/>
                </a:solidFill>
                <a:latin typeface="Helvetica" pitchFamily="125" charset="0"/>
                <a:ea typeface="ヒラギノ角ゴ Pro W3" pitchFamily="125" charset="-128"/>
              </a:defRPr>
            </a:lvl3pPr>
            <a:lvl4pPr marL="1600200" indent="-228600">
              <a:defRPr>
                <a:solidFill>
                  <a:schemeClr val="tx1"/>
                </a:solidFill>
                <a:latin typeface="Helvetica" pitchFamily="125" charset="0"/>
                <a:ea typeface="ヒラギノ角ゴ Pro W3" pitchFamily="125" charset="-128"/>
              </a:defRPr>
            </a:lvl4pPr>
            <a:lvl5pPr marL="2057400" indent="-228600">
              <a:defRPr>
                <a:solidFill>
                  <a:schemeClr val="tx1"/>
                </a:solidFill>
                <a:latin typeface="Helvetica" pitchFamily="125" charset="0"/>
                <a:ea typeface="ヒラギノ角ゴ Pro W3" pitchFamily="125" charset="-128"/>
              </a:defRPr>
            </a:lvl5pPr>
            <a:lvl6pPr marL="2514600" indent="-228600" fontAlgn="base">
              <a:spcBef>
                <a:spcPct val="0"/>
              </a:spcBef>
              <a:spcAft>
                <a:spcPct val="0"/>
              </a:spcAft>
              <a:defRPr>
                <a:solidFill>
                  <a:schemeClr val="tx1"/>
                </a:solidFill>
                <a:latin typeface="Helvetica" pitchFamily="125" charset="0"/>
                <a:ea typeface="ヒラギノ角ゴ Pro W3" pitchFamily="125" charset="-128"/>
              </a:defRPr>
            </a:lvl6pPr>
            <a:lvl7pPr marL="2971800" indent="-228600" fontAlgn="base">
              <a:spcBef>
                <a:spcPct val="0"/>
              </a:spcBef>
              <a:spcAft>
                <a:spcPct val="0"/>
              </a:spcAft>
              <a:defRPr>
                <a:solidFill>
                  <a:schemeClr val="tx1"/>
                </a:solidFill>
                <a:latin typeface="Helvetica" pitchFamily="125" charset="0"/>
                <a:ea typeface="ヒラギノ角ゴ Pro W3" pitchFamily="125" charset="-128"/>
              </a:defRPr>
            </a:lvl7pPr>
            <a:lvl8pPr marL="3429000" indent="-228600" fontAlgn="base">
              <a:spcBef>
                <a:spcPct val="0"/>
              </a:spcBef>
              <a:spcAft>
                <a:spcPct val="0"/>
              </a:spcAft>
              <a:defRPr>
                <a:solidFill>
                  <a:schemeClr val="tx1"/>
                </a:solidFill>
                <a:latin typeface="Helvetica" pitchFamily="125" charset="0"/>
                <a:ea typeface="ヒラギノ角ゴ Pro W3" pitchFamily="125" charset="-128"/>
              </a:defRPr>
            </a:lvl8pPr>
            <a:lvl9pPr marL="3886200" indent="-228600" fontAlgn="base">
              <a:spcBef>
                <a:spcPct val="0"/>
              </a:spcBef>
              <a:spcAft>
                <a:spcPct val="0"/>
              </a:spcAft>
              <a:defRPr>
                <a:solidFill>
                  <a:schemeClr val="tx1"/>
                </a:solidFill>
                <a:latin typeface="Helvetica" pitchFamily="125" charset="0"/>
                <a:ea typeface="ヒラギノ角ゴ Pro W3" pitchFamily="125" charset="-128"/>
              </a:defRPr>
            </a:lvl9pPr>
          </a:lstStyle>
          <a:p>
            <a:pPr>
              <a:defRPr/>
            </a:pPr>
            <a:endParaRPr lang="en-US" altLang="en-US" sz="1800" dirty="0"/>
          </a:p>
        </p:txBody>
      </p:sp>
      <p:sp>
        <p:nvSpPr>
          <p:cNvPr id="8" name="Round Diagonal Corner Rectangle 7"/>
          <p:cNvSpPr/>
          <p:nvPr userDrawn="1"/>
        </p:nvSpPr>
        <p:spPr>
          <a:xfrm>
            <a:off x="198438" y="204788"/>
            <a:ext cx="7496175" cy="4252912"/>
          </a:xfrm>
          <a:prstGeom prst="round2DiagRect">
            <a:avLst>
              <a:gd name="adj1" fmla="val 0"/>
              <a:gd name="adj2" fmla="val 4027"/>
            </a:avLst>
          </a:prstGeom>
          <a:solidFill>
            <a:srgbClr val="519137"/>
          </a:solidFill>
          <a:ln>
            <a:solidFill>
              <a:srgbClr val="51913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9" name="Round Diagonal Corner Rectangle 8"/>
          <p:cNvSpPr/>
          <p:nvPr userDrawn="1"/>
        </p:nvSpPr>
        <p:spPr>
          <a:xfrm>
            <a:off x="7794625" y="2027238"/>
            <a:ext cx="1149350" cy="2430462"/>
          </a:xfrm>
          <a:prstGeom prst="round2DiagRect">
            <a:avLst>
              <a:gd name="adj1" fmla="val 612"/>
              <a:gd name="adj2" fmla="val 10771"/>
            </a:avLst>
          </a:prstGeom>
          <a:solidFill>
            <a:srgbClr val="279989"/>
          </a:solidFill>
          <a:ln>
            <a:solidFill>
              <a:srgbClr val="27998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10" name="Round Diagonal Corner Rectangle 9"/>
          <p:cNvSpPr/>
          <p:nvPr userDrawn="1"/>
        </p:nvSpPr>
        <p:spPr>
          <a:xfrm>
            <a:off x="7794625" y="952500"/>
            <a:ext cx="1149350" cy="971550"/>
          </a:xfrm>
          <a:prstGeom prst="round2DiagRect">
            <a:avLst>
              <a:gd name="adj1" fmla="val 14360"/>
              <a:gd name="adj2" fmla="val 0"/>
            </a:avLst>
          </a:prstGeom>
          <a:solidFill>
            <a:srgbClr val="007B8A"/>
          </a:solidFill>
          <a:ln>
            <a:solidFill>
              <a:srgbClr val="007B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25" name="Text Placeholder 20"/>
          <p:cNvSpPr>
            <a:spLocks noGrp="1"/>
          </p:cNvSpPr>
          <p:nvPr>
            <p:ph type="body" sz="quarter" idx="16"/>
          </p:nvPr>
        </p:nvSpPr>
        <p:spPr bwMode="gray">
          <a:xfrm>
            <a:off x="422715" y="2375244"/>
            <a:ext cx="5810582" cy="802500"/>
          </a:xfrm>
        </p:spPr>
        <p:txBody>
          <a:bodyPr tIns="0" bIns="0">
            <a:noAutofit/>
          </a:bodyPr>
          <a:lstStyle>
            <a:lvl1pPr>
              <a:buFontTx/>
              <a:buNone/>
              <a:defRPr sz="2000" b="1" baseline="0">
                <a:solidFill>
                  <a:schemeClr val="bg1"/>
                </a:solidFill>
                <a:latin typeface="+mn-lt"/>
              </a:defRPr>
            </a:lvl1pPr>
            <a:lvl5pPr>
              <a:defRPr/>
            </a:lvl5pPr>
          </a:lstStyle>
          <a:p>
            <a:pPr lvl="0"/>
            <a:r>
              <a:rPr lang="en-US"/>
              <a:t>Click to edit Master text styles</a:t>
            </a:r>
          </a:p>
        </p:txBody>
      </p:sp>
      <p:sp>
        <p:nvSpPr>
          <p:cNvPr id="4" name="Title 3"/>
          <p:cNvSpPr>
            <a:spLocks noGrp="1"/>
          </p:cNvSpPr>
          <p:nvPr>
            <p:ph type="title"/>
          </p:nvPr>
        </p:nvSpPr>
        <p:spPr>
          <a:xfrm>
            <a:off x="420773" y="661600"/>
            <a:ext cx="5819389" cy="1542021"/>
          </a:xfrm>
        </p:spPr>
        <p:txBody>
          <a:bodyPr/>
          <a:lstStyle>
            <a:lvl1pPr>
              <a:lnSpc>
                <a:spcPct val="90000"/>
              </a:lnSpc>
              <a:defRPr>
                <a:solidFill>
                  <a:schemeClr val="bg1"/>
                </a:solidFill>
              </a:defRPr>
            </a:lvl1pPr>
          </a:lstStyle>
          <a:p>
            <a:r>
              <a:rPr lang="en-US"/>
              <a:t>Click to edit Master title style</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35851" y="4627002"/>
            <a:ext cx="1203361" cy="378199"/>
          </a:xfrm>
          <a:prstGeom prst="rect">
            <a:avLst/>
          </a:prstGeom>
        </p:spPr>
      </p:pic>
      <p:pic>
        <p:nvPicPr>
          <p:cNvPr id="13" name="Picture 12">
            <a:extLst>
              <a:ext uri="{FF2B5EF4-FFF2-40B4-BE49-F238E27FC236}">
                <a16:creationId xmlns:a16="http://schemas.microsoft.com/office/drawing/2014/main" id="{1C5317CE-B9C0-4CBA-9DB1-30350BA3DB8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4150" y="4680945"/>
            <a:ext cx="778921" cy="274320"/>
          </a:xfrm>
          <a:prstGeom prst="rect">
            <a:avLst/>
          </a:prstGeom>
        </p:spPr>
      </p:pic>
    </p:spTree>
    <p:extLst>
      <p:ext uri="{BB962C8B-B14F-4D97-AF65-F5344CB8AC3E}">
        <p14:creationId xmlns:p14="http://schemas.microsoft.com/office/powerpoint/2010/main" val="334084757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LowInk_Blue">
    <p:spTree>
      <p:nvGrpSpPr>
        <p:cNvPr id="1" name=""/>
        <p:cNvGrpSpPr/>
        <p:nvPr/>
      </p:nvGrpSpPr>
      <p:grpSpPr>
        <a:xfrm>
          <a:off x="0" y="0"/>
          <a:ext cx="0" cy="0"/>
          <a:chOff x="0" y="0"/>
          <a:chExt cx="0" cy="0"/>
        </a:xfrm>
      </p:grpSpPr>
      <p:grpSp>
        <p:nvGrpSpPr>
          <p:cNvPr id="5" name="Group 9"/>
          <p:cNvGrpSpPr>
            <a:grpSpLocks/>
          </p:cNvGrpSpPr>
          <p:nvPr userDrawn="1"/>
        </p:nvGrpSpPr>
        <p:grpSpPr bwMode="auto">
          <a:xfrm>
            <a:off x="0" y="0"/>
            <a:ext cx="9144000" cy="5143500"/>
            <a:chOff x="0" y="0"/>
            <a:chExt cx="9144000" cy="5143500"/>
          </a:xfrm>
        </p:grpSpPr>
        <p:sp>
          <p:nvSpPr>
            <p:cNvPr id="6" name="Rectangle 5"/>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 name="Round Diagonal Corner Rectangle 6"/>
            <p:cNvSpPr/>
            <p:nvPr userDrawn="1"/>
          </p:nvSpPr>
          <p:spPr>
            <a:xfrm>
              <a:off x="758825" y="228600"/>
              <a:ext cx="977900" cy="603250"/>
            </a:xfrm>
            <a:prstGeom prst="round2DiagRect">
              <a:avLst>
                <a:gd name="adj1" fmla="val 0"/>
                <a:gd name="adj2" fmla="val 20819"/>
              </a:avLst>
            </a:prstGeom>
            <a:solidFill>
              <a:srgbClr val="519137"/>
            </a:solidFill>
            <a:ln>
              <a:solidFill>
                <a:srgbClr val="51913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8" name="Round Diagonal Corner Rectangle 7"/>
            <p:cNvSpPr/>
            <p:nvPr userDrawn="1"/>
          </p:nvSpPr>
          <p:spPr>
            <a:xfrm>
              <a:off x="758825" y="914400"/>
              <a:ext cx="530225" cy="292100"/>
            </a:xfrm>
            <a:prstGeom prst="round2DiagRect">
              <a:avLst>
                <a:gd name="adj1" fmla="val 36979"/>
                <a:gd name="adj2" fmla="val 0"/>
              </a:avLst>
            </a:prstGeom>
            <a:solidFill>
              <a:srgbClr val="279989"/>
            </a:solidFill>
            <a:ln>
              <a:solidFill>
                <a:srgbClr val="27998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grpSp>
      <p:sp>
        <p:nvSpPr>
          <p:cNvPr id="9" name="Rectangle 13"/>
          <p:cNvSpPr>
            <a:spLocks noChangeArrowheads="1"/>
          </p:cNvSpPr>
          <p:nvPr userDrawn="1"/>
        </p:nvSpPr>
        <p:spPr bwMode="auto">
          <a:xfrm>
            <a:off x="2679700" y="4716074"/>
            <a:ext cx="380238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bIns="0">
            <a:spAutoFit/>
          </a:bodyPr>
          <a:lstStyle>
            <a:lvl1pPr eaLnBrk="0" hangingPunct="0">
              <a:defRPr sz="2400">
                <a:solidFill>
                  <a:schemeClr val="tx1"/>
                </a:solidFill>
                <a:latin typeface="Helvetica" charset="0"/>
                <a:ea typeface="ヒラギノ角ゴ Pro W3" charset="-128"/>
              </a:defRPr>
            </a:lvl1pPr>
            <a:lvl2pPr marL="742950" indent="-285750" eaLnBrk="0" hangingPunct="0">
              <a:defRPr sz="2400">
                <a:solidFill>
                  <a:schemeClr val="tx1"/>
                </a:solidFill>
                <a:latin typeface="Helvetica" charset="0"/>
                <a:ea typeface="ヒラギノ角ゴ Pro W3" charset="-128"/>
              </a:defRPr>
            </a:lvl2pPr>
            <a:lvl3pPr marL="1143000" indent="-228600" eaLnBrk="0" hangingPunct="0">
              <a:defRPr sz="2400">
                <a:solidFill>
                  <a:schemeClr val="tx1"/>
                </a:solidFill>
                <a:latin typeface="Helvetica" charset="0"/>
                <a:ea typeface="ヒラギノ角ゴ Pro W3" charset="-128"/>
              </a:defRPr>
            </a:lvl3pPr>
            <a:lvl4pPr marL="1600200" indent="-228600" eaLnBrk="0" hangingPunct="0">
              <a:defRPr sz="2400">
                <a:solidFill>
                  <a:schemeClr val="tx1"/>
                </a:solidFill>
                <a:latin typeface="Helvetica" charset="0"/>
                <a:ea typeface="ヒラギノ角ゴ Pro W3" charset="-128"/>
              </a:defRPr>
            </a:lvl4pPr>
            <a:lvl5pPr marL="2057400" indent="-228600" eaLnBrk="0" hangingPunct="0">
              <a:defRPr sz="2400">
                <a:solidFill>
                  <a:schemeClr val="tx1"/>
                </a:solidFill>
                <a:latin typeface="Helvetica" charset="0"/>
                <a:ea typeface="ヒラギノ角ゴ Pro W3" charset="-128"/>
              </a:defRPr>
            </a:lvl5pPr>
            <a:lvl6pPr marL="2514600" indent="-228600" eaLnBrk="0" fontAlgn="base" hangingPunct="0">
              <a:spcBef>
                <a:spcPct val="0"/>
              </a:spcBef>
              <a:spcAft>
                <a:spcPct val="0"/>
              </a:spcAft>
              <a:defRPr sz="2400">
                <a:solidFill>
                  <a:schemeClr val="tx1"/>
                </a:solidFill>
                <a:latin typeface="Helvetica" charset="0"/>
                <a:ea typeface="ヒラギノ角ゴ Pro W3" charset="-128"/>
              </a:defRPr>
            </a:lvl6pPr>
            <a:lvl7pPr marL="2971800" indent="-228600" eaLnBrk="0" fontAlgn="base" hangingPunct="0">
              <a:spcBef>
                <a:spcPct val="0"/>
              </a:spcBef>
              <a:spcAft>
                <a:spcPct val="0"/>
              </a:spcAft>
              <a:defRPr sz="2400">
                <a:solidFill>
                  <a:schemeClr val="tx1"/>
                </a:solidFill>
                <a:latin typeface="Helvetica" charset="0"/>
                <a:ea typeface="ヒラギノ角ゴ Pro W3" charset="-128"/>
              </a:defRPr>
            </a:lvl7pPr>
            <a:lvl8pPr marL="3429000" indent="-228600" eaLnBrk="0" fontAlgn="base" hangingPunct="0">
              <a:spcBef>
                <a:spcPct val="0"/>
              </a:spcBef>
              <a:spcAft>
                <a:spcPct val="0"/>
              </a:spcAft>
              <a:defRPr sz="2400">
                <a:solidFill>
                  <a:schemeClr val="tx1"/>
                </a:solidFill>
                <a:latin typeface="Helvetica" charset="0"/>
                <a:ea typeface="ヒラギノ角ゴ Pro W3" charset="-128"/>
              </a:defRPr>
            </a:lvl8pPr>
            <a:lvl9pPr marL="3886200" indent="-228600" eaLnBrk="0" fontAlgn="base" hangingPunct="0">
              <a:spcBef>
                <a:spcPct val="0"/>
              </a:spcBef>
              <a:spcAft>
                <a:spcPct val="0"/>
              </a:spcAft>
              <a:defRPr sz="2400">
                <a:solidFill>
                  <a:schemeClr val="tx1"/>
                </a:solidFill>
                <a:latin typeface="Helvetica" charset="0"/>
                <a:ea typeface="ヒラギノ角ゴ Pro W3" charset="-128"/>
              </a:defRPr>
            </a:lvl9pPr>
          </a:lstStyle>
          <a:p>
            <a:pPr eaLnBrk="1" hangingPunct="1"/>
            <a:r>
              <a:rPr lang="en-US" altLang="en-US" sz="500" dirty="0">
                <a:solidFill>
                  <a:srgbClr val="959595"/>
                </a:solidFill>
                <a:latin typeface="Arial" pitchFamily="34" charset="0"/>
                <a:cs typeface="Arial" pitchFamily="34" charset="0"/>
              </a:rPr>
              <a:t>CONFIDENTIAL. This document contains Cargill Confidential  information. Disclosure, use or reproduction outside Cargill or inside Cargill, to or by those who do not have a need to know is prohibited. © 2017 Cargill, Incorporated. All rights reserved.</a:t>
            </a:r>
          </a:p>
        </p:txBody>
      </p:sp>
      <p:sp>
        <p:nvSpPr>
          <p:cNvPr id="10" name="TextBox 15"/>
          <p:cNvSpPr txBox="1">
            <a:spLocks noChangeArrowheads="1"/>
          </p:cNvSpPr>
          <p:nvPr userDrawn="1"/>
        </p:nvSpPr>
        <p:spPr bwMode="auto">
          <a:xfrm>
            <a:off x="9453563" y="1246188"/>
            <a:ext cx="185737" cy="368300"/>
          </a:xfrm>
          <a:prstGeom prst="rect">
            <a:avLst/>
          </a:prstGeom>
          <a:noFill/>
          <a:ln>
            <a:noFill/>
          </a:ln>
        </p:spPr>
        <p:txBody>
          <a:bodyPr wrap="none">
            <a:spAutoFit/>
          </a:bodyPr>
          <a:lstStyle>
            <a:lvl1pPr>
              <a:defRPr>
                <a:solidFill>
                  <a:schemeClr val="tx1"/>
                </a:solidFill>
                <a:latin typeface="Helvetica" pitchFamily="125" charset="0"/>
                <a:ea typeface="ヒラギノ角ゴ Pro W3" pitchFamily="125" charset="-128"/>
              </a:defRPr>
            </a:lvl1pPr>
            <a:lvl2pPr marL="742950" indent="-285750">
              <a:defRPr>
                <a:solidFill>
                  <a:schemeClr val="tx1"/>
                </a:solidFill>
                <a:latin typeface="Helvetica" pitchFamily="125" charset="0"/>
                <a:ea typeface="ヒラギノ角ゴ Pro W3" pitchFamily="125" charset="-128"/>
              </a:defRPr>
            </a:lvl2pPr>
            <a:lvl3pPr marL="1143000" indent="-228600">
              <a:defRPr>
                <a:solidFill>
                  <a:schemeClr val="tx1"/>
                </a:solidFill>
                <a:latin typeface="Helvetica" pitchFamily="125" charset="0"/>
                <a:ea typeface="ヒラギノ角ゴ Pro W3" pitchFamily="125" charset="-128"/>
              </a:defRPr>
            </a:lvl3pPr>
            <a:lvl4pPr marL="1600200" indent="-228600">
              <a:defRPr>
                <a:solidFill>
                  <a:schemeClr val="tx1"/>
                </a:solidFill>
                <a:latin typeface="Helvetica" pitchFamily="125" charset="0"/>
                <a:ea typeface="ヒラギノ角ゴ Pro W3" pitchFamily="125" charset="-128"/>
              </a:defRPr>
            </a:lvl4pPr>
            <a:lvl5pPr marL="2057400" indent="-228600">
              <a:defRPr>
                <a:solidFill>
                  <a:schemeClr val="tx1"/>
                </a:solidFill>
                <a:latin typeface="Helvetica" pitchFamily="125" charset="0"/>
                <a:ea typeface="ヒラギノ角ゴ Pro W3" pitchFamily="125" charset="-128"/>
              </a:defRPr>
            </a:lvl5pPr>
            <a:lvl6pPr marL="2514600" indent="-228600" fontAlgn="base">
              <a:spcBef>
                <a:spcPct val="0"/>
              </a:spcBef>
              <a:spcAft>
                <a:spcPct val="0"/>
              </a:spcAft>
              <a:defRPr>
                <a:solidFill>
                  <a:schemeClr val="tx1"/>
                </a:solidFill>
                <a:latin typeface="Helvetica" pitchFamily="125" charset="0"/>
                <a:ea typeface="ヒラギノ角ゴ Pro W3" pitchFamily="125" charset="-128"/>
              </a:defRPr>
            </a:lvl6pPr>
            <a:lvl7pPr marL="2971800" indent="-228600" fontAlgn="base">
              <a:spcBef>
                <a:spcPct val="0"/>
              </a:spcBef>
              <a:spcAft>
                <a:spcPct val="0"/>
              </a:spcAft>
              <a:defRPr>
                <a:solidFill>
                  <a:schemeClr val="tx1"/>
                </a:solidFill>
                <a:latin typeface="Helvetica" pitchFamily="125" charset="0"/>
                <a:ea typeface="ヒラギノ角ゴ Pro W3" pitchFamily="125" charset="-128"/>
              </a:defRPr>
            </a:lvl7pPr>
            <a:lvl8pPr marL="3429000" indent="-228600" fontAlgn="base">
              <a:spcBef>
                <a:spcPct val="0"/>
              </a:spcBef>
              <a:spcAft>
                <a:spcPct val="0"/>
              </a:spcAft>
              <a:defRPr>
                <a:solidFill>
                  <a:schemeClr val="tx1"/>
                </a:solidFill>
                <a:latin typeface="Helvetica" pitchFamily="125" charset="0"/>
                <a:ea typeface="ヒラギノ角ゴ Pro W3" pitchFamily="125" charset="-128"/>
              </a:defRPr>
            </a:lvl8pPr>
            <a:lvl9pPr marL="3886200" indent="-228600" fontAlgn="base">
              <a:spcBef>
                <a:spcPct val="0"/>
              </a:spcBef>
              <a:spcAft>
                <a:spcPct val="0"/>
              </a:spcAft>
              <a:defRPr>
                <a:solidFill>
                  <a:schemeClr val="tx1"/>
                </a:solidFill>
                <a:latin typeface="Helvetica" pitchFamily="125" charset="0"/>
                <a:ea typeface="ヒラギノ角ゴ Pro W3" pitchFamily="125" charset="-128"/>
              </a:defRPr>
            </a:lvl9pPr>
          </a:lstStyle>
          <a:p>
            <a:pPr>
              <a:defRPr/>
            </a:pPr>
            <a:endParaRPr lang="en-US" altLang="en-US" sz="1800" dirty="0"/>
          </a:p>
        </p:txBody>
      </p:sp>
      <p:sp>
        <p:nvSpPr>
          <p:cNvPr id="11" name="Rectangle 10"/>
          <p:cNvSpPr/>
          <p:nvPr userDrawn="1"/>
        </p:nvSpPr>
        <p:spPr>
          <a:xfrm>
            <a:off x="758825" y="3221038"/>
            <a:ext cx="631825" cy="95250"/>
          </a:xfrm>
          <a:prstGeom prst="rect">
            <a:avLst/>
          </a:prstGeom>
          <a:solidFill>
            <a:srgbClr val="519137"/>
          </a:solidFill>
          <a:ln>
            <a:solidFill>
              <a:srgbClr val="51913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24" name="Subtitle 2"/>
          <p:cNvSpPr>
            <a:spLocks noGrp="1"/>
          </p:cNvSpPr>
          <p:nvPr>
            <p:ph type="subTitle" idx="1"/>
          </p:nvPr>
        </p:nvSpPr>
        <p:spPr bwMode="gray">
          <a:xfrm>
            <a:off x="759093" y="1877122"/>
            <a:ext cx="7547393" cy="1184884"/>
          </a:xfrm>
        </p:spPr>
        <p:txBody>
          <a:bodyPr tIns="0" bIns="0">
            <a:noAutofit/>
          </a:bodyPr>
          <a:lstStyle>
            <a:lvl1pPr marL="0" indent="0" algn="l">
              <a:lnSpc>
                <a:spcPct val="90000"/>
              </a:lnSpc>
              <a:spcBef>
                <a:spcPts val="0"/>
              </a:spcBef>
              <a:buNone/>
              <a:defRPr sz="4400" b="1">
                <a:solidFill>
                  <a:srgbClr val="519137"/>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5" name="Text Placeholder 20"/>
          <p:cNvSpPr>
            <a:spLocks noGrp="1"/>
          </p:cNvSpPr>
          <p:nvPr>
            <p:ph type="body" sz="quarter" idx="16"/>
          </p:nvPr>
        </p:nvSpPr>
        <p:spPr bwMode="gray">
          <a:xfrm>
            <a:off x="759092" y="3349687"/>
            <a:ext cx="5865503" cy="988219"/>
          </a:xfrm>
        </p:spPr>
        <p:txBody>
          <a:bodyPr tIns="0" bIns="0">
            <a:noAutofit/>
          </a:bodyPr>
          <a:lstStyle>
            <a:lvl1pPr>
              <a:buFontTx/>
              <a:buNone/>
              <a:defRPr sz="1800" b="1" baseline="0">
                <a:solidFill>
                  <a:srgbClr val="279989"/>
                </a:solidFill>
                <a:latin typeface="+mn-lt"/>
              </a:defRPr>
            </a:lvl1pPr>
            <a:lvl5pPr>
              <a:defRPr/>
            </a:lvl5pPr>
          </a:lstStyle>
          <a:p>
            <a:pPr lvl="0"/>
            <a:r>
              <a:rPr lang="en-US" dirty="0"/>
              <a:t>Click to edit Master text styles</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35851" y="4627002"/>
            <a:ext cx="1203361" cy="378199"/>
          </a:xfrm>
          <a:prstGeom prst="rect">
            <a:avLst/>
          </a:prstGeom>
        </p:spPr>
      </p:pic>
      <p:pic>
        <p:nvPicPr>
          <p:cNvPr id="15" name="Picture 14">
            <a:extLst>
              <a:ext uri="{FF2B5EF4-FFF2-40B4-BE49-F238E27FC236}">
                <a16:creationId xmlns:a16="http://schemas.microsoft.com/office/drawing/2014/main" id="{EC1DA757-53DD-4538-8236-22CA5C9B767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4150" y="4678941"/>
            <a:ext cx="778921" cy="274320"/>
          </a:xfrm>
          <a:prstGeom prst="rect">
            <a:avLst/>
          </a:prstGeom>
        </p:spPr>
      </p:pic>
    </p:spTree>
    <p:extLst>
      <p:ext uri="{BB962C8B-B14F-4D97-AF65-F5344CB8AC3E}">
        <p14:creationId xmlns:p14="http://schemas.microsoft.com/office/powerpoint/2010/main" val="79884137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BreakerLarge_Blue">
    <p:spTree>
      <p:nvGrpSpPr>
        <p:cNvPr id="1" name=""/>
        <p:cNvGrpSpPr/>
        <p:nvPr/>
      </p:nvGrpSpPr>
      <p:grpSpPr>
        <a:xfrm>
          <a:off x="0" y="0"/>
          <a:ext cx="0" cy="0"/>
          <a:chOff x="0" y="0"/>
          <a:chExt cx="0" cy="0"/>
        </a:xfrm>
      </p:grpSpPr>
      <p:sp>
        <p:nvSpPr>
          <p:cNvPr id="3" name="Round Diagonal Corner Rectangle 2"/>
          <p:cNvSpPr/>
          <p:nvPr userDrawn="1"/>
        </p:nvSpPr>
        <p:spPr>
          <a:xfrm flipH="1">
            <a:off x="200025" y="200025"/>
            <a:ext cx="8739188" cy="4254500"/>
          </a:xfrm>
          <a:prstGeom prst="round2DiagRect">
            <a:avLst>
              <a:gd name="adj1" fmla="val 6082"/>
              <a:gd name="adj2" fmla="val 0"/>
            </a:avLst>
          </a:prstGeom>
          <a:solidFill>
            <a:srgbClr val="519137"/>
          </a:solidFill>
          <a:ln>
            <a:solidFill>
              <a:srgbClr val="51913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0" dirty="0">
              <a:solidFill>
                <a:srgbClr val="5B8F22"/>
              </a:solidFill>
              <a:latin typeface="+mj-lt"/>
            </a:endParaRPr>
          </a:p>
        </p:txBody>
      </p:sp>
      <p:sp>
        <p:nvSpPr>
          <p:cNvPr id="2" name="Title 1"/>
          <p:cNvSpPr>
            <a:spLocks noGrp="1"/>
          </p:cNvSpPr>
          <p:nvPr>
            <p:ph type="title"/>
          </p:nvPr>
        </p:nvSpPr>
        <p:spPr bwMode="gray">
          <a:xfrm>
            <a:off x="715818" y="666660"/>
            <a:ext cx="7687368" cy="3289504"/>
          </a:xfrm>
        </p:spPr>
        <p:txBody>
          <a:bodyPr anchor="ctr"/>
          <a:lstStyle>
            <a:lvl1pPr>
              <a:lnSpc>
                <a:spcPct val="100000"/>
              </a:lnSpc>
              <a:defRPr sz="4400">
                <a:solidFill>
                  <a:schemeClr val="bg1"/>
                </a:solidFill>
                <a:latin typeface="Arial"/>
                <a:cs typeface="Arial"/>
              </a:defRPr>
            </a:lvl1pPr>
          </a:lstStyle>
          <a:p>
            <a:r>
              <a:rPr lang="en-US"/>
              <a:t>Click to edit Master title style</a:t>
            </a:r>
            <a:endParaRPr lang="en-US" dirty="0"/>
          </a:p>
        </p:txBody>
      </p:sp>
      <p:sp>
        <p:nvSpPr>
          <p:cNvPr id="4" name="Slide Number Placeholder 2"/>
          <p:cNvSpPr>
            <a:spLocks noGrp="1"/>
          </p:cNvSpPr>
          <p:nvPr>
            <p:ph type="sldNum" sz="quarter" idx="10"/>
          </p:nvPr>
        </p:nvSpPr>
        <p:spPr/>
        <p:txBody>
          <a:bodyPr/>
          <a:lstStyle>
            <a:lvl1pPr>
              <a:defRPr/>
            </a:lvl1pPr>
          </a:lstStyle>
          <a:p>
            <a:fld id="{DC842FBF-AC66-4CB7-B0AD-E64B6EEF8FF3}" type="slidenum">
              <a:rPr lang="en-US" altLang="en-US"/>
              <a:pPr/>
              <a:t>‹nr.›</a:t>
            </a:fld>
            <a:endParaRPr lang="en-US" altLang="en-US"/>
          </a:p>
        </p:txBody>
      </p:sp>
    </p:spTree>
    <p:extLst>
      <p:ext uri="{BB962C8B-B14F-4D97-AF65-F5344CB8AC3E}">
        <p14:creationId xmlns:p14="http://schemas.microsoft.com/office/powerpoint/2010/main" val="12260918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BreakerLarge_LtBlue">
    <p:spTree>
      <p:nvGrpSpPr>
        <p:cNvPr id="1" name=""/>
        <p:cNvGrpSpPr/>
        <p:nvPr/>
      </p:nvGrpSpPr>
      <p:grpSpPr>
        <a:xfrm>
          <a:off x="0" y="0"/>
          <a:ext cx="0" cy="0"/>
          <a:chOff x="0" y="0"/>
          <a:chExt cx="0" cy="0"/>
        </a:xfrm>
      </p:grpSpPr>
      <p:sp>
        <p:nvSpPr>
          <p:cNvPr id="3" name="Round Diagonal Corner Rectangle 2"/>
          <p:cNvSpPr/>
          <p:nvPr userDrawn="1"/>
        </p:nvSpPr>
        <p:spPr>
          <a:xfrm flipH="1">
            <a:off x="200025" y="200025"/>
            <a:ext cx="8739188" cy="4254500"/>
          </a:xfrm>
          <a:prstGeom prst="round2DiagRect">
            <a:avLst>
              <a:gd name="adj1" fmla="val 6082"/>
              <a:gd name="adj2" fmla="val 0"/>
            </a:avLst>
          </a:prstGeom>
          <a:solidFill>
            <a:srgbClr val="279989"/>
          </a:solidFill>
          <a:ln>
            <a:solidFill>
              <a:srgbClr val="27998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0" dirty="0">
              <a:solidFill>
                <a:srgbClr val="5B8F22"/>
              </a:solidFill>
              <a:latin typeface="+mj-lt"/>
            </a:endParaRPr>
          </a:p>
        </p:txBody>
      </p:sp>
      <p:sp>
        <p:nvSpPr>
          <p:cNvPr id="2" name="Title 1"/>
          <p:cNvSpPr>
            <a:spLocks noGrp="1"/>
          </p:cNvSpPr>
          <p:nvPr>
            <p:ph type="title"/>
          </p:nvPr>
        </p:nvSpPr>
        <p:spPr bwMode="gray">
          <a:xfrm>
            <a:off x="715818" y="666660"/>
            <a:ext cx="7687368" cy="3289504"/>
          </a:xfrm>
        </p:spPr>
        <p:txBody>
          <a:bodyPr anchor="ctr"/>
          <a:lstStyle>
            <a:lvl1pPr>
              <a:lnSpc>
                <a:spcPct val="100000"/>
              </a:lnSpc>
              <a:defRPr sz="4400">
                <a:solidFill>
                  <a:schemeClr val="bg1"/>
                </a:solidFill>
                <a:latin typeface="Arial"/>
                <a:cs typeface="Arial"/>
              </a:defRPr>
            </a:lvl1pPr>
          </a:lstStyle>
          <a:p>
            <a:r>
              <a:rPr lang="en-US"/>
              <a:t>Click to edit Master title style</a:t>
            </a:r>
            <a:endParaRPr lang="en-US" dirty="0"/>
          </a:p>
        </p:txBody>
      </p:sp>
      <p:sp>
        <p:nvSpPr>
          <p:cNvPr id="4" name="Slide Number Placeholder 2"/>
          <p:cNvSpPr>
            <a:spLocks noGrp="1"/>
          </p:cNvSpPr>
          <p:nvPr>
            <p:ph type="sldNum" sz="quarter" idx="10"/>
          </p:nvPr>
        </p:nvSpPr>
        <p:spPr/>
        <p:txBody>
          <a:bodyPr/>
          <a:lstStyle>
            <a:lvl1pPr>
              <a:defRPr/>
            </a:lvl1pPr>
          </a:lstStyle>
          <a:p>
            <a:fld id="{E5C7EE6F-CB98-4AB2-A9A9-BA4E8E5E8A2F}" type="slidenum">
              <a:rPr lang="en-US" altLang="en-US"/>
              <a:pPr/>
              <a:t>‹nr.›</a:t>
            </a:fld>
            <a:endParaRPr lang="en-US" altLang="en-US"/>
          </a:p>
        </p:txBody>
      </p:sp>
    </p:spTree>
    <p:extLst>
      <p:ext uri="{BB962C8B-B14F-4D97-AF65-F5344CB8AC3E}">
        <p14:creationId xmlns:p14="http://schemas.microsoft.com/office/powerpoint/2010/main" val="178581660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BreakerLarge_Aqua">
    <p:spTree>
      <p:nvGrpSpPr>
        <p:cNvPr id="1" name=""/>
        <p:cNvGrpSpPr/>
        <p:nvPr/>
      </p:nvGrpSpPr>
      <p:grpSpPr>
        <a:xfrm>
          <a:off x="0" y="0"/>
          <a:ext cx="0" cy="0"/>
          <a:chOff x="0" y="0"/>
          <a:chExt cx="0" cy="0"/>
        </a:xfrm>
      </p:grpSpPr>
      <p:sp>
        <p:nvSpPr>
          <p:cNvPr id="3" name="Round Diagonal Corner Rectangle 2"/>
          <p:cNvSpPr/>
          <p:nvPr userDrawn="1"/>
        </p:nvSpPr>
        <p:spPr>
          <a:xfrm flipH="1">
            <a:off x="200025" y="200025"/>
            <a:ext cx="8739188" cy="4254500"/>
          </a:xfrm>
          <a:prstGeom prst="round2DiagRect">
            <a:avLst>
              <a:gd name="adj1" fmla="val 6082"/>
              <a:gd name="adj2" fmla="val 0"/>
            </a:avLst>
          </a:prstGeom>
          <a:solidFill>
            <a:srgbClr val="007B8A"/>
          </a:solidFill>
          <a:ln>
            <a:solidFill>
              <a:srgbClr val="007B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0" dirty="0">
              <a:solidFill>
                <a:srgbClr val="5B8F22"/>
              </a:solidFill>
              <a:latin typeface="+mj-lt"/>
            </a:endParaRPr>
          </a:p>
        </p:txBody>
      </p:sp>
      <p:sp>
        <p:nvSpPr>
          <p:cNvPr id="2" name="Title 1"/>
          <p:cNvSpPr>
            <a:spLocks noGrp="1"/>
          </p:cNvSpPr>
          <p:nvPr>
            <p:ph type="title"/>
          </p:nvPr>
        </p:nvSpPr>
        <p:spPr bwMode="gray">
          <a:xfrm>
            <a:off x="714985" y="666660"/>
            <a:ext cx="7695065" cy="3289504"/>
          </a:xfrm>
        </p:spPr>
        <p:txBody>
          <a:bodyPr anchor="ctr"/>
          <a:lstStyle>
            <a:lvl1pPr>
              <a:lnSpc>
                <a:spcPct val="100000"/>
              </a:lnSpc>
              <a:defRPr sz="4400">
                <a:solidFill>
                  <a:schemeClr val="bg1"/>
                </a:solidFill>
                <a:latin typeface="Arial"/>
                <a:cs typeface="Arial"/>
              </a:defRPr>
            </a:lvl1pPr>
          </a:lstStyle>
          <a:p>
            <a:r>
              <a:rPr lang="en-US"/>
              <a:t>Click to edit Master title style</a:t>
            </a:r>
            <a:endParaRPr lang="en-US" dirty="0"/>
          </a:p>
        </p:txBody>
      </p:sp>
      <p:sp>
        <p:nvSpPr>
          <p:cNvPr id="4" name="Slide Number Placeholder 2"/>
          <p:cNvSpPr>
            <a:spLocks noGrp="1"/>
          </p:cNvSpPr>
          <p:nvPr>
            <p:ph type="sldNum" sz="quarter" idx="10"/>
          </p:nvPr>
        </p:nvSpPr>
        <p:spPr/>
        <p:txBody>
          <a:bodyPr/>
          <a:lstStyle>
            <a:lvl1pPr>
              <a:defRPr/>
            </a:lvl1pPr>
          </a:lstStyle>
          <a:p>
            <a:fld id="{FA8CB478-D9A2-41DF-B531-E5B11F7EA376}" type="slidenum">
              <a:rPr lang="en-US" altLang="en-US"/>
              <a:pPr/>
              <a:t>‹nr.›</a:t>
            </a:fld>
            <a:endParaRPr lang="en-US" altLang="en-US"/>
          </a:p>
        </p:txBody>
      </p:sp>
    </p:spTree>
    <p:extLst>
      <p:ext uri="{BB962C8B-B14F-4D97-AF65-F5344CB8AC3E}">
        <p14:creationId xmlns:p14="http://schemas.microsoft.com/office/powerpoint/2010/main" val="3169580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_Preferred_TitleBullets">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solidFill>
                  <a:schemeClr val="accent1"/>
                </a:solidFill>
              </a:defRPr>
            </a:lvl1pPr>
          </a:lstStyle>
          <a:p>
            <a:r>
              <a:rPr lang="en-US"/>
              <a:t>Click to edit slide title</a:t>
            </a:r>
          </a:p>
        </p:txBody>
      </p:sp>
      <p:cxnSp>
        <p:nvCxnSpPr>
          <p:cNvPr id="11" name="Straight Connector 10"/>
          <p:cNvCxnSpPr/>
          <p:nvPr userDrawn="1"/>
        </p:nvCxnSpPr>
        <p:spPr>
          <a:xfrm>
            <a:off x="457200" y="800100"/>
            <a:ext cx="8229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457214" y="4698940"/>
            <a:ext cx="8229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Slide Number Placeholder 1"/>
          <p:cNvSpPr>
            <a:spLocks noGrp="1"/>
          </p:cNvSpPr>
          <p:nvPr>
            <p:ph type="sldNum" sz="quarter" idx="4"/>
          </p:nvPr>
        </p:nvSpPr>
        <p:spPr>
          <a:xfrm>
            <a:off x="8562101" y="4869617"/>
            <a:ext cx="125035" cy="123111"/>
          </a:xfrm>
          <a:prstGeom prst="rect">
            <a:avLst/>
          </a:prstGeom>
        </p:spPr>
        <p:txBody>
          <a:bodyPr vert="horz" wrap="none" lIns="0" tIns="0" rIns="0" bIns="0" rtlCol="0" anchor="b" anchorCtr="0">
            <a:spAutoFit/>
          </a:bodyPr>
          <a:lstStyle>
            <a:lvl1pPr algn="r">
              <a:defRPr sz="800">
                <a:solidFill>
                  <a:schemeClr val="tx1">
                    <a:tint val="75000"/>
                  </a:schemeClr>
                </a:solidFill>
              </a:defRPr>
            </a:lvl1pPr>
          </a:lstStyle>
          <a:p>
            <a:fld id="{746372F0-8F5B-47E8-9A0C-8905EFF44332}" type="slidenum">
              <a:rPr lang="en-US" smtClean="0"/>
              <a:pPr/>
              <a:t>‹nr.›</a:t>
            </a:fld>
            <a:endParaRPr lang="en-US"/>
          </a:p>
        </p:txBody>
      </p:sp>
      <p:sp>
        <p:nvSpPr>
          <p:cNvPr id="14" name="Footer Placeholder 4"/>
          <p:cNvSpPr>
            <a:spLocks noGrp="1"/>
          </p:cNvSpPr>
          <p:nvPr>
            <p:ph type="ftr" sz="quarter" idx="3"/>
          </p:nvPr>
        </p:nvSpPr>
        <p:spPr>
          <a:xfrm>
            <a:off x="450852" y="4869616"/>
            <a:ext cx="5396276" cy="123111"/>
          </a:xfrm>
          <a:prstGeom prst="rect">
            <a:avLst/>
          </a:prstGeom>
        </p:spPr>
        <p:txBody>
          <a:bodyPr vert="horz" lIns="0" tIns="0" rIns="0" bIns="0" rtlCol="0" anchor="b" anchorCtr="0">
            <a:spAutoFit/>
          </a:bodyPr>
          <a:lstStyle>
            <a:lvl1pPr algn="l">
              <a:defRPr sz="800">
                <a:solidFill>
                  <a:schemeClr val="tx1">
                    <a:tint val="75000"/>
                  </a:schemeClr>
                </a:solidFill>
              </a:defRPr>
            </a:lvl1pPr>
          </a:lstStyle>
          <a:p>
            <a:pPr>
              <a:defRPr/>
            </a:pPr>
            <a:r>
              <a:rPr lang="en-US">
                <a:solidFill>
                  <a:srgbClr val="97999B"/>
                </a:solidFill>
                <a:cs typeface="Arial" charset="0"/>
              </a:rPr>
              <a:t>EHS - VGM TA 2022</a:t>
            </a:r>
            <a:endParaRPr lang="en-US">
              <a:solidFill>
                <a:srgbClr val="FF0000"/>
              </a:solidFill>
              <a:cs typeface="Arial" charset="0"/>
            </a:endParaRPr>
          </a:p>
        </p:txBody>
      </p:sp>
      <p:sp>
        <p:nvSpPr>
          <p:cNvPr id="5" name="Text Placeholder 4"/>
          <p:cNvSpPr>
            <a:spLocks noGrp="1"/>
          </p:cNvSpPr>
          <p:nvPr>
            <p:ph type="body" sz="quarter" idx="10"/>
          </p:nvPr>
        </p:nvSpPr>
        <p:spPr>
          <a:xfrm>
            <a:off x="457201" y="1011749"/>
            <a:ext cx="8229600" cy="3443571"/>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18364618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BreakerBullet_Blue">
    <p:spTree>
      <p:nvGrpSpPr>
        <p:cNvPr id="1" name=""/>
        <p:cNvGrpSpPr/>
        <p:nvPr/>
      </p:nvGrpSpPr>
      <p:grpSpPr>
        <a:xfrm>
          <a:off x="0" y="0"/>
          <a:ext cx="0" cy="0"/>
          <a:chOff x="0" y="0"/>
          <a:chExt cx="0" cy="0"/>
        </a:xfrm>
      </p:grpSpPr>
      <p:sp>
        <p:nvSpPr>
          <p:cNvPr id="4" name="Round Diagonal Corner Rectangle 3"/>
          <p:cNvSpPr/>
          <p:nvPr userDrawn="1"/>
        </p:nvSpPr>
        <p:spPr>
          <a:xfrm flipH="1">
            <a:off x="200025" y="200025"/>
            <a:ext cx="8739188" cy="4254500"/>
          </a:xfrm>
          <a:prstGeom prst="round2DiagRect">
            <a:avLst>
              <a:gd name="adj1" fmla="val 6082"/>
              <a:gd name="adj2" fmla="val 0"/>
            </a:avLst>
          </a:prstGeom>
          <a:solidFill>
            <a:srgbClr val="519137"/>
          </a:solidFill>
          <a:ln>
            <a:solidFill>
              <a:srgbClr val="51913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0" dirty="0">
              <a:solidFill>
                <a:srgbClr val="5B8F22"/>
              </a:solidFill>
              <a:latin typeface="+mj-lt"/>
            </a:endParaRPr>
          </a:p>
        </p:txBody>
      </p:sp>
      <p:sp>
        <p:nvSpPr>
          <p:cNvPr id="2" name="Title 1"/>
          <p:cNvSpPr>
            <a:spLocks noGrp="1"/>
          </p:cNvSpPr>
          <p:nvPr>
            <p:ph type="title"/>
          </p:nvPr>
        </p:nvSpPr>
        <p:spPr bwMode="gray">
          <a:xfrm>
            <a:off x="715818" y="1408063"/>
            <a:ext cx="7687368" cy="713178"/>
          </a:xfrm>
        </p:spPr>
        <p:txBody>
          <a:bodyPr anchor="b"/>
          <a:lstStyle>
            <a:lvl1pPr>
              <a:lnSpc>
                <a:spcPts val="4700"/>
              </a:lnSpc>
              <a:defRPr sz="3600">
                <a:solidFill>
                  <a:schemeClr val="bg1"/>
                </a:solidFill>
                <a:latin typeface="Arial"/>
                <a:cs typeface="Arial"/>
              </a:defRPr>
            </a:lvl1pPr>
          </a:lstStyle>
          <a:p>
            <a:r>
              <a:rPr lang="en-US"/>
              <a:t>Click to edit Master title style</a:t>
            </a:r>
            <a:endParaRPr lang="en-US" dirty="0"/>
          </a:p>
        </p:txBody>
      </p:sp>
      <p:sp>
        <p:nvSpPr>
          <p:cNvPr id="6" name="Content Placeholder 5"/>
          <p:cNvSpPr>
            <a:spLocks noGrp="1"/>
          </p:cNvSpPr>
          <p:nvPr>
            <p:ph sz="quarter" idx="11"/>
          </p:nvPr>
        </p:nvSpPr>
        <p:spPr>
          <a:xfrm>
            <a:off x="714375" y="2250987"/>
            <a:ext cx="7688263" cy="941173"/>
          </a:xfrm>
        </p:spPr>
        <p:txBody>
          <a:bodyPr numCol="2"/>
          <a:lstStyle>
            <a:lvl1pPr>
              <a:defRPr sz="1600" b="1">
                <a:solidFill>
                  <a:srgbClr val="FFFFFF"/>
                </a:solidFill>
                <a:latin typeface="Arial"/>
                <a:cs typeface="Arial"/>
              </a:defRPr>
            </a:lvl1pPr>
            <a:lvl2pPr marL="171450" indent="-171450">
              <a:buFont typeface="Arial"/>
              <a:buChar char="•"/>
              <a:defRPr sz="1600" b="1">
                <a:solidFill>
                  <a:srgbClr val="FFFFFF"/>
                </a:solidFill>
                <a:latin typeface="Arial"/>
                <a:cs typeface="Arial"/>
              </a:defRPr>
            </a:lvl2pPr>
            <a:lvl3pPr marL="171450" indent="-171450">
              <a:defRPr sz="1600" b="1">
                <a:solidFill>
                  <a:srgbClr val="FFFFFF"/>
                </a:solidFill>
                <a:latin typeface="Arial"/>
                <a:cs typeface="Arial"/>
              </a:defRPr>
            </a:lvl3pPr>
            <a:lvl4pPr marL="171450" indent="-171450">
              <a:buFont typeface="Arial"/>
              <a:buChar char="•"/>
              <a:defRPr sz="1600" b="1">
                <a:solidFill>
                  <a:srgbClr val="FFFFFF"/>
                </a:solidFill>
                <a:latin typeface="Arial"/>
                <a:cs typeface="Arial"/>
              </a:defRPr>
            </a:lvl4pPr>
            <a:lvl5pPr marL="171450" indent="-171450">
              <a:buFont typeface="Arial"/>
              <a:buChar char="•"/>
              <a:defRPr sz="1600" b="1">
                <a:solidFill>
                  <a:srgbClr val="FFFFFF"/>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2"/>
          <p:cNvSpPr>
            <a:spLocks noGrp="1"/>
          </p:cNvSpPr>
          <p:nvPr>
            <p:ph type="sldNum" sz="quarter" idx="12"/>
          </p:nvPr>
        </p:nvSpPr>
        <p:spPr/>
        <p:txBody>
          <a:bodyPr/>
          <a:lstStyle>
            <a:lvl1pPr>
              <a:defRPr/>
            </a:lvl1pPr>
          </a:lstStyle>
          <a:p>
            <a:fld id="{51BDBBA8-3AF5-455F-82A8-ADA024ED35B2}" type="slidenum">
              <a:rPr lang="en-US" altLang="en-US"/>
              <a:pPr/>
              <a:t>‹nr.›</a:t>
            </a:fld>
            <a:endParaRPr lang="en-US" altLang="en-US"/>
          </a:p>
        </p:txBody>
      </p:sp>
    </p:spTree>
    <p:extLst>
      <p:ext uri="{BB962C8B-B14F-4D97-AF65-F5344CB8AC3E}">
        <p14:creationId xmlns:p14="http://schemas.microsoft.com/office/powerpoint/2010/main" val="387683763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BreakerBullet_LtBlue">
    <p:spTree>
      <p:nvGrpSpPr>
        <p:cNvPr id="1" name=""/>
        <p:cNvGrpSpPr/>
        <p:nvPr/>
      </p:nvGrpSpPr>
      <p:grpSpPr>
        <a:xfrm>
          <a:off x="0" y="0"/>
          <a:ext cx="0" cy="0"/>
          <a:chOff x="0" y="0"/>
          <a:chExt cx="0" cy="0"/>
        </a:xfrm>
      </p:grpSpPr>
      <p:sp>
        <p:nvSpPr>
          <p:cNvPr id="4" name="Round Diagonal Corner Rectangle 3"/>
          <p:cNvSpPr/>
          <p:nvPr userDrawn="1"/>
        </p:nvSpPr>
        <p:spPr>
          <a:xfrm flipH="1">
            <a:off x="200025" y="200025"/>
            <a:ext cx="8739188" cy="4254500"/>
          </a:xfrm>
          <a:prstGeom prst="round2DiagRect">
            <a:avLst>
              <a:gd name="adj1" fmla="val 6082"/>
              <a:gd name="adj2" fmla="val 0"/>
            </a:avLst>
          </a:prstGeom>
          <a:solidFill>
            <a:srgbClr val="279989"/>
          </a:solidFill>
          <a:ln>
            <a:solidFill>
              <a:srgbClr val="27998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0" dirty="0">
              <a:solidFill>
                <a:srgbClr val="5B8F22"/>
              </a:solidFill>
              <a:latin typeface="+mj-lt"/>
            </a:endParaRPr>
          </a:p>
        </p:txBody>
      </p:sp>
      <p:sp>
        <p:nvSpPr>
          <p:cNvPr id="2" name="Title 1"/>
          <p:cNvSpPr>
            <a:spLocks noGrp="1"/>
          </p:cNvSpPr>
          <p:nvPr>
            <p:ph type="title"/>
          </p:nvPr>
        </p:nvSpPr>
        <p:spPr bwMode="gray">
          <a:xfrm>
            <a:off x="715818" y="1408063"/>
            <a:ext cx="7687368" cy="713178"/>
          </a:xfrm>
        </p:spPr>
        <p:txBody>
          <a:bodyPr anchor="b"/>
          <a:lstStyle>
            <a:lvl1pPr>
              <a:lnSpc>
                <a:spcPts val="4700"/>
              </a:lnSpc>
              <a:defRPr sz="3600">
                <a:solidFill>
                  <a:schemeClr val="bg1"/>
                </a:solidFill>
                <a:latin typeface="Arial"/>
                <a:cs typeface="Arial"/>
              </a:defRPr>
            </a:lvl1pPr>
          </a:lstStyle>
          <a:p>
            <a:r>
              <a:rPr lang="en-US"/>
              <a:t>Click to edit Master title style</a:t>
            </a:r>
            <a:endParaRPr lang="en-US" dirty="0"/>
          </a:p>
        </p:txBody>
      </p:sp>
      <p:sp>
        <p:nvSpPr>
          <p:cNvPr id="6" name="Content Placeholder 5"/>
          <p:cNvSpPr>
            <a:spLocks noGrp="1"/>
          </p:cNvSpPr>
          <p:nvPr>
            <p:ph sz="quarter" idx="11"/>
          </p:nvPr>
        </p:nvSpPr>
        <p:spPr>
          <a:xfrm>
            <a:off x="714375" y="2250987"/>
            <a:ext cx="7688263" cy="941173"/>
          </a:xfrm>
        </p:spPr>
        <p:txBody>
          <a:bodyPr numCol="2"/>
          <a:lstStyle>
            <a:lvl1pPr>
              <a:defRPr sz="1600" b="1">
                <a:solidFill>
                  <a:srgbClr val="FFFFFF"/>
                </a:solidFill>
                <a:latin typeface="Arial"/>
                <a:cs typeface="Arial"/>
              </a:defRPr>
            </a:lvl1pPr>
            <a:lvl2pPr marL="171450" indent="-171450">
              <a:buFont typeface="Arial"/>
              <a:buChar char="•"/>
              <a:defRPr sz="1600" b="1">
                <a:solidFill>
                  <a:srgbClr val="FFFFFF"/>
                </a:solidFill>
                <a:latin typeface="Arial"/>
                <a:cs typeface="Arial"/>
              </a:defRPr>
            </a:lvl2pPr>
            <a:lvl3pPr marL="171450" indent="-171450">
              <a:defRPr sz="1600" b="1">
                <a:solidFill>
                  <a:srgbClr val="FFFFFF"/>
                </a:solidFill>
                <a:latin typeface="Arial"/>
                <a:cs typeface="Arial"/>
              </a:defRPr>
            </a:lvl3pPr>
            <a:lvl4pPr marL="171450" indent="-171450">
              <a:buFont typeface="Arial"/>
              <a:buChar char="•"/>
              <a:defRPr sz="1600" b="1">
                <a:solidFill>
                  <a:srgbClr val="FFFFFF"/>
                </a:solidFill>
                <a:latin typeface="Arial"/>
                <a:cs typeface="Arial"/>
              </a:defRPr>
            </a:lvl4pPr>
            <a:lvl5pPr marL="171450" indent="-171450">
              <a:buFont typeface="Arial"/>
              <a:buChar char="•"/>
              <a:defRPr sz="1600" b="1">
                <a:solidFill>
                  <a:srgbClr val="FFFFFF"/>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2"/>
          <p:cNvSpPr>
            <a:spLocks noGrp="1"/>
          </p:cNvSpPr>
          <p:nvPr>
            <p:ph type="sldNum" sz="quarter" idx="12"/>
          </p:nvPr>
        </p:nvSpPr>
        <p:spPr/>
        <p:txBody>
          <a:bodyPr/>
          <a:lstStyle>
            <a:lvl1pPr>
              <a:defRPr/>
            </a:lvl1pPr>
          </a:lstStyle>
          <a:p>
            <a:fld id="{091DCDAB-704A-445E-B7AE-FCC4831A9B17}" type="slidenum">
              <a:rPr lang="en-US" altLang="en-US"/>
              <a:pPr/>
              <a:t>‹nr.›</a:t>
            </a:fld>
            <a:endParaRPr lang="en-US" altLang="en-US"/>
          </a:p>
        </p:txBody>
      </p:sp>
    </p:spTree>
    <p:extLst>
      <p:ext uri="{BB962C8B-B14F-4D97-AF65-F5344CB8AC3E}">
        <p14:creationId xmlns:p14="http://schemas.microsoft.com/office/powerpoint/2010/main" val="327988679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BreakerBullet_Aqua">
    <p:spTree>
      <p:nvGrpSpPr>
        <p:cNvPr id="1" name=""/>
        <p:cNvGrpSpPr/>
        <p:nvPr/>
      </p:nvGrpSpPr>
      <p:grpSpPr>
        <a:xfrm>
          <a:off x="0" y="0"/>
          <a:ext cx="0" cy="0"/>
          <a:chOff x="0" y="0"/>
          <a:chExt cx="0" cy="0"/>
        </a:xfrm>
      </p:grpSpPr>
      <p:sp>
        <p:nvSpPr>
          <p:cNvPr id="4" name="Round Diagonal Corner Rectangle 3"/>
          <p:cNvSpPr/>
          <p:nvPr userDrawn="1"/>
        </p:nvSpPr>
        <p:spPr>
          <a:xfrm flipH="1">
            <a:off x="200025" y="200025"/>
            <a:ext cx="8739188" cy="4254500"/>
          </a:xfrm>
          <a:prstGeom prst="round2DiagRect">
            <a:avLst>
              <a:gd name="adj1" fmla="val 6082"/>
              <a:gd name="adj2" fmla="val 0"/>
            </a:avLst>
          </a:prstGeom>
          <a:solidFill>
            <a:srgbClr val="007B8A"/>
          </a:solidFill>
          <a:ln>
            <a:solidFill>
              <a:srgbClr val="007B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0" dirty="0">
              <a:solidFill>
                <a:srgbClr val="5B8F22"/>
              </a:solidFill>
              <a:latin typeface="+mj-lt"/>
            </a:endParaRPr>
          </a:p>
        </p:txBody>
      </p:sp>
      <p:sp>
        <p:nvSpPr>
          <p:cNvPr id="2" name="Title 1"/>
          <p:cNvSpPr>
            <a:spLocks noGrp="1"/>
          </p:cNvSpPr>
          <p:nvPr>
            <p:ph type="title"/>
          </p:nvPr>
        </p:nvSpPr>
        <p:spPr bwMode="gray">
          <a:xfrm>
            <a:off x="715818" y="1408063"/>
            <a:ext cx="7687368" cy="713178"/>
          </a:xfrm>
        </p:spPr>
        <p:txBody>
          <a:bodyPr anchor="b"/>
          <a:lstStyle>
            <a:lvl1pPr>
              <a:lnSpc>
                <a:spcPts val="4700"/>
              </a:lnSpc>
              <a:defRPr sz="3600">
                <a:solidFill>
                  <a:schemeClr val="bg1"/>
                </a:solidFill>
                <a:latin typeface="Arial"/>
                <a:cs typeface="Arial"/>
              </a:defRPr>
            </a:lvl1pPr>
          </a:lstStyle>
          <a:p>
            <a:r>
              <a:rPr lang="en-US"/>
              <a:t>Click to edit Master title style</a:t>
            </a:r>
            <a:endParaRPr lang="en-US" dirty="0"/>
          </a:p>
        </p:txBody>
      </p:sp>
      <p:sp>
        <p:nvSpPr>
          <p:cNvPr id="6" name="Content Placeholder 5"/>
          <p:cNvSpPr>
            <a:spLocks noGrp="1"/>
          </p:cNvSpPr>
          <p:nvPr>
            <p:ph sz="quarter" idx="11"/>
          </p:nvPr>
        </p:nvSpPr>
        <p:spPr>
          <a:xfrm>
            <a:off x="714375" y="2250987"/>
            <a:ext cx="7688263" cy="941173"/>
          </a:xfrm>
        </p:spPr>
        <p:txBody>
          <a:bodyPr numCol="2"/>
          <a:lstStyle>
            <a:lvl1pPr>
              <a:defRPr sz="1600" b="1">
                <a:solidFill>
                  <a:srgbClr val="FFFFFF"/>
                </a:solidFill>
              </a:defRPr>
            </a:lvl1pPr>
            <a:lvl2pPr marL="171450" indent="-171450">
              <a:buFont typeface="Arial"/>
              <a:buChar char="•"/>
              <a:defRPr sz="1600" b="1">
                <a:solidFill>
                  <a:srgbClr val="FFFFFF"/>
                </a:solidFill>
              </a:defRPr>
            </a:lvl2pPr>
            <a:lvl3pPr marL="171450" indent="-171450">
              <a:defRPr sz="1600" b="1">
                <a:solidFill>
                  <a:srgbClr val="FFFFFF"/>
                </a:solidFill>
              </a:defRPr>
            </a:lvl3pPr>
            <a:lvl4pPr marL="171450" indent="-171450">
              <a:buFont typeface="Arial"/>
              <a:buChar char="•"/>
              <a:defRPr sz="1600" b="1">
                <a:solidFill>
                  <a:srgbClr val="FFFFFF"/>
                </a:solidFill>
              </a:defRPr>
            </a:lvl4pPr>
            <a:lvl5pPr marL="171450" indent="-171450">
              <a:buFont typeface="Arial"/>
              <a:buChar char="•"/>
              <a:defRPr sz="1600" b="1">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2"/>
          <p:cNvSpPr>
            <a:spLocks noGrp="1"/>
          </p:cNvSpPr>
          <p:nvPr>
            <p:ph type="sldNum" sz="quarter" idx="12"/>
          </p:nvPr>
        </p:nvSpPr>
        <p:spPr/>
        <p:txBody>
          <a:bodyPr/>
          <a:lstStyle>
            <a:lvl1pPr>
              <a:defRPr/>
            </a:lvl1pPr>
          </a:lstStyle>
          <a:p>
            <a:fld id="{94396419-8112-4158-BB28-E6F8F59BBC37}" type="slidenum">
              <a:rPr lang="en-US" altLang="en-US"/>
              <a:pPr/>
              <a:t>‹nr.›</a:t>
            </a:fld>
            <a:endParaRPr lang="en-US" altLang="en-US"/>
          </a:p>
        </p:txBody>
      </p:sp>
    </p:spTree>
    <p:extLst>
      <p:ext uri="{BB962C8B-B14F-4D97-AF65-F5344CB8AC3E}">
        <p14:creationId xmlns:p14="http://schemas.microsoft.com/office/powerpoint/2010/main" val="326436999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Breaker_Photo">
    <p:spTree>
      <p:nvGrpSpPr>
        <p:cNvPr id="1" name=""/>
        <p:cNvGrpSpPr/>
        <p:nvPr/>
      </p:nvGrpSpPr>
      <p:grpSpPr>
        <a:xfrm>
          <a:off x="0" y="0"/>
          <a:ext cx="0" cy="0"/>
          <a:chOff x="0" y="0"/>
          <a:chExt cx="0" cy="0"/>
        </a:xfrm>
      </p:grpSpPr>
      <p:sp>
        <p:nvSpPr>
          <p:cNvPr id="9" name="Picture Placeholder 7"/>
          <p:cNvSpPr>
            <a:spLocks noGrp="1"/>
          </p:cNvSpPr>
          <p:nvPr>
            <p:ph type="pic" sz="quarter" idx="13"/>
          </p:nvPr>
        </p:nvSpPr>
        <p:spPr>
          <a:xfrm>
            <a:off x="0" y="0"/>
            <a:ext cx="9144000" cy="5143500"/>
          </a:xfrm>
          <a:solidFill>
            <a:srgbClr val="959595"/>
          </a:solidFill>
        </p:spPr>
        <p:txBody>
          <a:bodyPr rtlCol="0">
            <a:noAutofit/>
          </a:bodyPr>
          <a:lstStyle/>
          <a:p>
            <a:pPr lvl="0"/>
            <a:r>
              <a:rPr lang="en-US" noProof="0"/>
              <a:t>Click icon to add picture</a:t>
            </a:r>
            <a:endParaRPr lang="en-US" noProof="0" dirty="0"/>
          </a:p>
        </p:txBody>
      </p:sp>
      <p:sp>
        <p:nvSpPr>
          <p:cNvPr id="10" name="Title 1"/>
          <p:cNvSpPr>
            <a:spLocks noGrp="1"/>
          </p:cNvSpPr>
          <p:nvPr>
            <p:ph type="title"/>
          </p:nvPr>
        </p:nvSpPr>
        <p:spPr bwMode="gray">
          <a:xfrm>
            <a:off x="715818" y="754379"/>
            <a:ext cx="7696970" cy="3632269"/>
          </a:xfrm>
        </p:spPr>
        <p:txBody>
          <a:bodyPr/>
          <a:lstStyle>
            <a:lvl1pPr>
              <a:lnSpc>
                <a:spcPct val="100000"/>
              </a:lnSpc>
              <a:defRPr sz="3600">
                <a:solidFill>
                  <a:schemeClr val="bg1"/>
                </a:solidFill>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184945697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BreakerMosaicBullet_Blue">
    <p:spTree>
      <p:nvGrpSpPr>
        <p:cNvPr id="1" name=""/>
        <p:cNvGrpSpPr/>
        <p:nvPr/>
      </p:nvGrpSpPr>
      <p:grpSpPr>
        <a:xfrm>
          <a:off x="0" y="0"/>
          <a:ext cx="0" cy="0"/>
          <a:chOff x="0" y="0"/>
          <a:chExt cx="0" cy="0"/>
        </a:xfrm>
      </p:grpSpPr>
      <p:sp>
        <p:nvSpPr>
          <p:cNvPr id="5" name="Round Diagonal Corner Rectangle 4"/>
          <p:cNvSpPr/>
          <p:nvPr userDrawn="1"/>
        </p:nvSpPr>
        <p:spPr>
          <a:xfrm>
            <a:off x="206375" y="209550"/>
            <a:ext cx="7307263" cy="2028825"/>
          </a:xfrm>
          <a:prstGeom prst="round2DiagRect">
            <a:avLst>
              <a:gd name="adj1" fmla="val 8670"/>
              <a:gd name="adj2" fmla="val 0"/>
            </a:avLst>
          </a:prstGeom>
          <a:solidFill>
            <a:srgbClr val="519137"/>
          </a:solidFill>
          <a:ln>
            <a:solidFill>
              <a:srgbClr val="51913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6" name="Round Diagonal Corner Rectangle 5"/>
          <p:cNvSpPr/>
          <p:nvPr userDrawn="1"/>
        </p:nvSpPr>
        <p:spPr>
          <a:xfrm>
            <a:off x="7610475" y="935038"/>
            <a:ext cx="717550" cy="403225"/>
          </a:xfrm>
          <a:prstGeom prst="round2DiagRect">
            <a:avLst>
              <a:gd name="adj1" fmla="val 38584"/>
              <a:gd name="adj2" fmla="val 0"/>
            </a:avLst>
          </a:prstGeom>
          <a:solidFill>
            <a:srgbClr val="007B8A"/>
          </a:solidFill>
          <a:ln>
            <a:solidFill>
              <a:srgbClr val="007B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7" name="Round Diagonal Corner Rectangle 6"/>
          <p:cNvSpPr/>
          <p:nvPr userDrawn="1"/>
        </p:nvSpPr>
        <p:spPr>
          <a:xfrm>
            <a:off x="7610475" y="1427163"/>
            <a:ext cx="1328738" cy="812800"/>
          </a:xfrm>
          <a:prstGeom prst="round2DiagRect">
            <a:avLst>
              <a:gd name="adj1" fmla="val 612"/>
              <a:gd name="adj2" fmla="val 21637"/>
            </a:avLst>
          </a:prstGeom>
          <a:solidFill>
            <a:srgbClr val="279989"/>
          </a:solidFill>
          <a:ln>
            <a:solidFill>
              <a:srgbClr val="27998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8" name="TextBox 15"/>
          <p:cNvSpPr txBox="1">
            <a:spLocks noChangeArrowheads="1"/>
          </p:cNvSpPr>
          <p:nvPr userDrawn="1"/>
        </p:nvSpPr>
        <p:spPr bwMode="auto">
          <a:xfrm>
            <a:off x="9453563" y="1246188"/>
            <a:ext cx="185737" cy="368300"/>
          </a:xfrm>
          <a:prstGeom prst="rect">
            <a:avLst/>
          </a:prstGeom>
          <a:noFill/>
          <a:ln>
            <a:noFill/>
          </a:ln>
        </p:spPr>
        <p:txBody>
          <a:bodyPr wrap="none">
            <a:spAutoFit/>
          </a:bodyPr>
          <a:lstStyle>
            <a:lvl1pPr>
              <a:defRPr>
                <a:solidFill>
                  <a:schemeClr val="tx1"/>
                </a:solidFill>
                <a:latin typeface="Helvetica" pitchFamily="125" charset="0"/>
                <a:ea typeface="ヒラギノ角ゴ Pro W3" pitchFamily="125" charset="-128"/>
              </a:defRPr>
            </a:lvl1pPr>
            <a:lvl2pPr marL="742950" indent="-285750">
              <a:defRPr>
                <a:solidFill>
                  <a:schemeClr val="tx1"/>
                </a:solidFill>
                <a:latin typeface="Helvetica" pitchFamily="125" charset="0"/>
                <a:ea typeface="ヒラギノ角ゴ Pro W3" pitchFamily="125" charset="-128"/>
              </a:defRPr>
            </a:lvl2pPr>
            <a:lvl3pPr marL="1143000" indent="-228600">
              <a:defRPr>
                <a:solidFill>
                  <a:schemeClr val="tx1"/>
                </a:solidFill>
                <a:latin typeface="Helvetica" pitchFamily="125" charset="0"/>
                <a:ea typeface="ヒラギノ角ゴ Pro W3" pitchFamily="125" charset="-128"/>
              </a:defRPr>
            </a:lvl3pPr>
            <a:lvl4pPr marL="1600200" indent="-228600">
              <a:defRPr>
                <a:solidFill>
                  <a:schemeClr val="tx1"/>
                </a:solidFill>
                <a:latin typeface="Helvetica" pitchFamily="125" charset="0"/>
                <a:ea typeface="ヒラギノ角ゴ Pro W3" pitchFamily="125" charset="-128"/>
              </a:defRPr>
            </a:lvl4pPr>
            <a:lvl5pPr marL="2057400" indent="-228600">
              <a:defRPr>
                <a:solidFill>
                  <a:schemeClr val="tx1"/>
                </a:solidFill>
                <a:latin typeface="Helvetica" pitchFamily="125" charset="0"/>
                <a:ea typeface="ヒラギノ角ゴ Pro W3" pitchFamily="125" charset="-128"/>
              </a:defRPr>
            </a:lvl5pPr>
            <a:lvl6pPr marL="2514600" indent="-228600" fontAlgn="base">
              <a:spcBef>
                <a:spcPct val="0"/>
              </a:spcBef>
              <a:spcAft>
                <a:spcPct val="0"/>
              </a:spcAft>
              <a:defRPr>
                <a:solidFill>
                  <a:schemeClr val="tx1"/>
                </a:solidFill>
                <a:latin typeface="Helvetica" pitchFamily="125" charset="0"/>
                <a:ea typeface="ヒラギノ角ゴ Pro W3" pitchFamily="125" charset="-128"/>
              </a:defRPr>
            </a:lvl6pPr>
            <a:lvl7pPr marL="2971800" indent="-228600" fontAlgn="base">
              <a:spcBef>
                <a:spcPct val="0"/>
              </a:spcBef>
              <a:spcAft>
                <a:spcPct val="0"/>
              </a:spcAft>
              <a:defRPr>
                <a:solidFill>
                  <a:schemeClr val="tx1"/>
                </a:solidFill>
                <a:latin typeface="Helvetica" pitchFamily="125" charset="0"/>
                <a:ea typeface="ヒラギノ角ゴ Pro W3" pitchFamily="125" charset="-128"/>
              </a:defRPr>
            </a:lvl7pPr>
            <a:lvl8pPr marL="3429000" indent="-228600" fontAlgn="base">
              <a:spcBef>
                <a:spcPct val="0"/>
              </a:spcBef>
              <a:spcAft>
                <a:spcPct val="0"/>
              </a:spcAft>
              <a:defRPr>
                <a:solidFill>
                  <a:schemeClr val="tx1"/>
                </a:solidFill>
                <a:latin typeface="Helvetica" pitchFamily="125" charset="0"/>
                <a:ea typeface="ヒラギノ角ゴ Pro W3" pitchFamily="125" charset="-128"/>
              </a:defRPr>
            </a:lvl8pPr>
            <a:lvl9pPr marL="3886200" indent="-228600" fontAlgn="base">
              <a:spcBef>
                <a:spcPct val="0"/>
              </a:spcBef>
              <a:spcAft>
                <a:spcPct val="0"/>
              </a:spcAft>
              <a:defRPr>
                <a:solidFill>
                  <a:schemeClr val="tx1"/>
                </a:solidFill>
                <a:latin typeface="Helvetica" pitchFamily="125" charset="0"/>
                <a:ea typeface="ヒラギノ角ゴ Pro W3" pitchFamily="125" charset="-128"/>
              </a:defRPr>
            </a:lvl9pPr>
          </a:lstStyle>
          <a:p>
            <a:pPr>
              <a:defRPr/>
            </a:pPr>
            <a:endParaRPr lang="en-US" altLang="en-US" sz="1800" dirty="0"/>
          </a:p>
        </p:txBody>
      </p:sp>
      <p:sp>
        <p:nvSpPr>
          <p:cNvPr id="4" name="Title 3"/>
          <p:cNvSpPr>
            <a:spLocks noGrp="1"/>
          </p:cNvSpPr>
          <p:nvPr>
            <p:ph type="title"/>
          </p:nvPr>
        </p:nvSpPr>
        <p:spPr>
          <a:xfrm>
            <a:off x="420773" y="723552"/>
            <a:ext cx="5819389" cy="1004887"/>
          </a:xfrm>
        </p:spPr>
        <p:txBody>
          <a:bodyPr anchor="ctr"/>
          <a:lstStyle>
            <a:lvl1pPr>
              <a:lnSpc>
                <a:spcPct val="90000"/>
              </a:lnSpc>
              <a:defRPr sz="3600">
                <a:solidFill>
                  <a:schemeClr val="bg1"/>
                </a:solidFill>
              </a:defRPr>
            </a:lvl1pPr>
          </a:lstStyle>
          <a:p>
            <a:r>
              <a:rPr lang="en-US"/>
              <a:t>Click to edit Master title style</a:t>
            </a:r>
            <a:endParaRPr lang="en-US" dirty="0"/>
          </a:p>
        </p:txBody>
      </p:sp>
      <p:sp>
        <p:nvSpPr>
          <p:cNvPr id="11" name="Text Placeholder 10"/>
          <p:cNvSpPr>
            <a:spLocks noGrp="1"/>
          </p:cNvSpPr>
          <p:nvPr>
            <p:ph type="body" sz="quarter" idx="17"/>
          </p:nvPr>
        </p:nvSpPr>
        <p:spPr>
          <a:xfrm>
            <a:off x="425450" y="2408061"/>
            <a:ext cx="8299450" cy="1977081"/>
          </a:xfrm>
        </p:spPr>
        <p:txBody>
          <a:bodyPr/>
          <a:lstStyle>
            <a:lvl1pPr>
              <a:defRPr sz="1600" b="1"/>
            </a:lvl1pPr>
            <a:lvl2pPr marL="171450" indent="-171450">
              <a:buFont typeface="Arial"/>
              <a:buChar char="•"/>
              <a:defRPr sz="1600" b="1"/>
            </a:lvl2pPr>
            <a:lvl3pPr marL="171450" indent="-171450">
              <a:buFont typeface="Arial"/>
              <a:buChar char="•"/>
              <a:defRPr sz="1600" b="1"/>
            </a:lvl3pPr>
            <a:lvl4pPr marL="171450" indent="-171450">
              <a:buFont typeface="Arial"/>
              <a:buChar char="•"/>
              <a:defRPr sz="1600" b="1"/>
            </a:lvl4pPr>
            <a:lvl5pPr marL="171450" indent="-171450">
              <a:buFont typeface="Arial"/>
              <a:buChar char="•"/>
              <a:defRPr sz="16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2"/>
          <p:cNvSpPr>
            <a:spLocks noGrp="1"/>
          </p:cNvSpPr>
          <p:nvPr>
            <p:ph type="sldNum" sz="quarter" idx="18"/>
          </p:nvPr>
        </p:nvSpPr>
        <p:spPr/>
        <p:txBody>
          <a:bodyPr/>
          <a:lstStyle>
            <a:lvl1pPr>
              <a:defRPr/>
            </a:lvl1pPr>
          </a:lstStyle>
          <a:p>
            <a:fld id="{B8CD38D2-5EAF-404F-8A19-B284E4610C2B}" type="slidenum">
              <a:rPr lang="en-US" altLang="en-US"/>
              <a:pPr/>
              <a:t>‹nr.›</a:t>
            </a:fld>
            <a:endParaRPr lang="en-US" altLang="en-US"/>
          </a:p>
        </p:txBody>
      </p:sp>
    </p:spTree>
    <p:extLst>
      <p:ext uri="{BB962C8B-B14F-4D97-AF65-F5344CB8AC3E}">
        <p14:creationId xmlns:p14="http://schemas.microsoft.com/office/powerpoint/2010/main" val="13038918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ontentBullet_Blue">
    <p:spTree>
      <p:nvGrpSpPr>
        <p:cNvPr id="1" name=""/>
        <p:cNvGrpSpPr/>
        <p:nvPr/>
      </p:nvGrpSpPr>
      <p:grpSpPr>
        <a:xfrm>
          <a:off x="0" y="0"/>
          <a:ext cx="0" cy="0"/>
          <a:chOff x="0" y="0"/>
          <a:chExt cx="0" cy="0"/>
        </a:xfrm>
      </p:grpSpPr>
      <p:sp>
        <p:nvSpPr>
          <p:cNvPr id="11" name="Text Placeholder 5"/>
          <p:cNvSpPr>
            <a:spLocks noGrp="1"/>
          </p:cNvSpPr>
          <p:nvPr>
            <p:ph type="body" sz="quarter" idx="12"/>
          </p:nvPr>
        </p:nvSpPr>
        <p:spPr>
          <a:xfrm>
            <a:off x="715818" y="1439942"/>
            <a:ext cx="7720061" cy="298464"/>
          </a:xfrm>
        </p:spPr>
        <p:txBody>
          <a:bodyPr>
            <a:noAutofit/>
          </a:bodyPr>
          <a:lstStyle>
            <a:lvl1pPr marL="0" indent="0">
              <a:lnSpc>
                <a:spcPts val="1800"/>
              </a:lnSpc>
              <a:spcBef>
                <a:spcPts val="0"/>
              </a:spcBef>
              <a:buFontTx/>
              <a:buNone/>
              <a:defRPr sz="1600" b="1" cap="all">
                <a:solidFill>
                  <a:srgbClr val="279989"/>
                </a:solidFill>
              </a:defRPr>
            </a:lvl1pPr>
          </a:lstStyle>
          <a:p>
            <a:pPr lvl="0"/>
            <a:r>
              <a:rPr lang="en-US" dirty="0"/>
              <a:t>Click to edit Master text styles</a:t>
            </a:r>
          </a:p>
        </p:txBody>
      </p:sp>
      <p:sp>
        <p:nvSpPr>
          <p:cNvPr id="5" name="Title 4"/>
          <p:cNvSpPr>
            <a:spLocks noGrp="1"/>
          </p:cNvSpPr>
          <p:nvPr>
            <p:ph type="title"/>
          </p:nvPr>
        </p:nvSpPr>
        <p:spPr>
          <a:xfrm>
            <a:off x="715816" y="178112"/>
            <a:ext cx="7721939" cy="1005158"/>
          </a:xfrm>
        </p:spPr>
        <p:txBody>
          <a:bodyPr/>
          <a:lstStyle>
            <a:lvl1pPr>
              <a:defRPr sz="3200">
                <a:solidFill>
                  <a:srgbClr val="519137"/>
                </a:solidFill>
              </a:defRPr>
            </a:lvl1pPr>
          </a:lstStyle>
          <a:p>
            <a:r>
              <a:rPr lang="en-US" dirty="0"/>
              <a:t>Click to edit Master title style</a:t>
            </a:r>
          </a:p>
        </p:txBody>
      </p:sp>
      <p:sp>
        <p:nvSpPr>
          <p:cNvPr id="3" name="Text Placeholder 2"/>
          <p:cNvSpPr>
            <a:spLocks noGrp="1"/>
          </p:cNvSpPr>
          <p:nvPr>
            <p:ph type="body" sz="quarter" idx="14"/>
          </p:nvPr>
        </p:nvSpPr>
        <p:spPr>
          <a:xfrm>
            <a:off x="719138" y="1824386"/>
            <a:ext cx="7720012" cy="2356851"/>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5"/>
          </p:nvPr>
        </p:nvSpPr>
        <p:spPr/>
        <p:txBody>
          <a:bodyPr/>
          <a:lstStyle>
            <a:lvl1pPr>
              <a:defRPr/>
            </a:lvl1pPr>
          </a:lstStyle>
          <a:p>
            <a:fld id="{EB0E8DB5-4354-4683-98A0-AFAD2ED1F85B}" type="slidenum">
              <a:rPr lang="en-US" altLang="en-US"/>
              <a:pPr/>
              <a:t>‹nr.›</a:t>
            </a:fld>
            <a:endParaRPr lang="en-US" altLang="en-US"/>
          </a:p>
        </p:txBody>
      </p:sp>
    </p:spTree>
    <p:extLst>
      <p:ext uri="{BB962C8B-B14F-4D97-AF65-F5344CB8AC3E}">
        <p14:creationId xmlns:p14="http://schemas.microsoft.com/office/powerpoint/2010/main" val="410737420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ontentOneColumn_Blue">
    <p:spTree>
      <p:nvGrpSpPr>
        <p:cNvPr id="1" name=""/>
        <p:cNvGrpSpPr/>
        <p:nvPr/>
      </p:nvGrpSpPr>
      <p:grpSpPr>
        <a:xfrm>
          <a:off x="0" y="0"/>
          <a:ext cx="0" cy="0"/>
          <a:chOff x="0" y="0"/>
          <a:chExt cx="0" cy="0"/>
        </a:xfrm>
      </p:grpSpPr>
      <p:sp>
        <p:nvSpPr>
          <p:cNvPr id="11" name="Text Placeholder 5"/>
          <p:cNvSpPr>
            <a:spLocks noGrp="1"/>
          </p:cNvSpPr>
          <p:nvPr>
            <p:ph type="body" sz="quarter" idx="12"/>
          </p:nvPr>
        </p:nvSpPr>
        <p:spPr>
          <a:xfrm>
            <a:off x="715819" y="953597"/>
            <a:ext cx="7728132" cy="540639"/>
          </a:xfrm>
        </p:spPr>
        <p:txBody>
          <a:bodyPr>
            <a:noAutofit/>
          </a:bodyPr>
          <a:lstStyle>
            <a:lvl1pPr marL="0" indent="0">
              <a:lnSpc>
                <a:spcPts val="1800"/>
              </a:lnSpc>
              <a:spcBef>
                <a:spcPts val="0"/>
              </a:spcBef>
              <a:buFontTx/>
              <a:buNone/>
              <a:defRPr sz="1800" b="1" cap="none">
                <a:solidFill>
                  <a:srgbClr val="007B8A"/>
                </a:solidFill>
              </a:defRPr>
            </a:lvl1pPr>
          </a:lstStyle>
          <a:p>
            <a:pPr lvl="0"/>
            <a:r>
              <a:rPr lang="en-US" dirty="0"/>
              <a:t>Click to edit Master text styles</a:t>
            </a:r>
          </a:p>
        </p:txBody>
      </p:sp>
      <p:sp>
        <p:nvSpPr>
          <p:cNvPr id="5" name="Title 4"/>
          <p:cNvSpPr>
            <a:spLocks noGrp="1"/>
          </p:cNvSpPr>
          <p:nvPr>
            <p:ph type="title"/>
          </p:nvPr>
        </p:nvSpPr>
        <p:spPr>
          <a:xfrm>
            <a:off x="715816" y="221476"/>
            <a:ext cx="7721939" cy="435207"/>
          </a:xfrm>
        </p:spPr>
        <p:txBody>
          <a:bodyPr/>
          <a:lstStyle>
            <a:lvl1pPr>
              <a:lnSpc>
                <a:spcPct val="90000"/>
              </a:lnSpc>
              <a:defRPr sz="3200">
                <a:solidFill>
                  <a:srgbClr val="519137"/>
                </a:solidFill>
              </a:defRPr>
            </a:lvl1pPr>
          </a:lstStyle>
          <a:p>
            <a:r>
              <a:rPr lang="en-US" dirty="0"/>
              <a:t>Click to edit Master title style</a:t>
            </a:r>
          </a:p>
        </p:txBody>
      </p:sp>
      <p:sp>
        <p:nvSpPr>
          <p:cNvPr id="3" name="Text Placeholder 2"/>
          <p:cNvSpPr>
            <a:spLocks noGrp="1"/>
          </p:cNvSpPr>
          <p:nvPr>
            <p:ph type="body" sz="quarter" idx="14"/>
          </p:nvPr>
        </p:nvSpPr>
        <p:spPr>
          <a:xfrm>
            <a:off x="719138" y="1764880"/>
            <a:ext cx="7720012" cy="1269949"/>
          </a:xfrm>
        </p:spPr>
        <p:txBody>
          <a:bodyPr/>
          <a:lstStyle>
            <a:lvl1pPr marL="0" indent="0">
              <a:spcAft>
                <a:spcPts val="600"/>
              </a:spcAft>
              <a:buNone/>
              <a:defRPr sz="1200" b="1" cap="all">
                <a:solidFill>
                  <a:srgbClr val="279989"/>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sz="quarter" idx="15"/>
          </p:nvPr>
        </p:nvSpPr>
        <p:spPr>
          <a:xfrm>
            <a:off x="721139" y="3128460"/>
            <a:ext cx="7720012" cy="1269949"/>
          </a:xfrm>
        </p:spPr>
        <p:txBody>
          <a:bodyPr/>
          <a:lstStyle>
            <a:lvl1pPr marL="0" indent="0">
              <a:spcAft>
                <a:spcPts val="600"/>
              </a:spcAft>
              <a:buNone/>
              <a:defRPr sz="1200" b="1" cap="all">
                <a:solidFill>
                  <a:srgbClr val="279989"/>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6"/>
          </p:nvPr>
        </p:nvSpPr>
        <p:spPr/>
        <p:txBody>
          <a:bodyPr/>
          <a:lstStyle>
            <a:lvl1pPr>
              <a:defRPr/>
            </a:lvl1pPr>
          </a:lstStyle>
          <a:p>
            <a:fld id="{0A0AD8DC-AAA8-4A6B-A0C5-933DC64259E1}" type="slidenum">
              <a:rPr lang="en-US" altLang="en-US"/>
              <a:pPr/>
              <a:t>‹nr.›</a:t>
            </a:fld>
            <a:endParaRPr lang="en-US" altLang="en-US"/>
          </a:p>
        </p:txBody>
      </p:sp>
    </p:spTree>
    <p:extLst>
      <p:ext uri="{BB962C8B-B14F-4D97-AF65-F5344CB8AC3E}">
        <p14:creationId xmlns:p14="http://schemas.microsoft.com/office/powerpoint/2010/main" val="147535974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ontentTwoColumn_Blue">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719138" y="1764879"/>
            <a:ext cx="3634054" cy="2606866"/>
          </a:xfrm>
        </p:spPr>
        <p:txBody>
          <a:bodyPr/>
          <a:lstStyle>
            <a:lvl1pPr marL="0" indent="0">
              <a:spcAft>
                <a:spcPts val="600"/>
              </a:spcAft>
              <a:buNone/>
              <a:defRPr sz="1200" b="1" cap="all">
                <a:solidFill>
                  <a:srgbClr val="279989"/>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type="body" sz="quarter" idx="15"/>
          </p:nvPr>
        </p:nvSpPr>
        <p:spPr>
          <a:xfrm>
            <a:off x="4806957" y="1766891"/>
            <a:ext cx="3634054" cy="2606866"/>
          </a:xfrm>
        </p:spPr>
        <p:txBody>
          <a:bodyPr/>
          <a:lstStyle>
            <a:lvl1pPr marL="0" indent="0">
              <a:spcAft>
                <a:spcPts val="600"/>
              </a:spcAft>
              <a:buNone/>
              <a:defRPr sz="1200" b="1" cap="all">
                <a:solidFill>
                  <a:srgbClr val="279989"/>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2"/>
          </p:nvPr>
        </p:nvSpPr>
        <p:spPr>
          <a:xfrm>
            <a:off x="715818" y="953597"/>
            <a:ext cx="7721937" cy="540639"/>
          </a:xfrm>
        </p:spPr>
        <p:txBody>
          <a:bodyPr>
            <a:noAutofit/>
          </a:bodyPr>
          <a:lstStyle>
            <a:lvl1pPr marL="0" indent="0">
              <a:lnSpc>
                <a:spcPts val="1800"/>
              </a:lnSpc>
              <a:spcBef>
                <a:spcPts val="0"/>
              </a:spcBef>
              <a:buFontTx/>
              <a:buNone/>
              <a:defRPr sz="1800" b="1" cap="none">
                <a:solidFill>
                  <a:srgbClr val="007B8A"/>
                </a:solidFill>
              </a:defRPr>
            </a:lvl1pPr>
          </a:lstStyle>
          <a:p>
            <a:pPr lvl="0"/>
            <a:r>
              <a:rPr lang="en-US" dirty="0"/>
              <a:t>Click to edit Master text styles</a:t>
            </a:r>
          </a:p>
        </p:txBody>
      </p:sp>
      <p:sp>
        <p:nvSpPr>
          <p:cNvPr id="9" name="Title 4"/>
          <p:cNvSpPr>
            <a:spLocks noGrp="1"/>
          </p:cNvSpPr>
          <p:nvPr>
            <p:ph type="title"/>
          </p:nvPr>
        </p:nvSpPr>
        <p:spPr>
          <a:xfrm>
            <a:off x="715816" y="221476"/>
            <a:ext cx="7721939" cy="435207"/>
          </a:xfrm>
        </p:spPr>
        <p:txBody>
          <a:bodyPr/>
          <a:lstStyle>
            <a:lvl1pPr>
              <a:lnSpc>
                <a:spcPct val="90000"/>
              </a:lnSpc>
              <a:defRPr sz="3200">
                <a:solidFill>
                  <a:srgbClr val="519137"/>
                </a:solidFill>
              </a:defRPr>
            </a:lvl1pPr>
          </a:lstStyle>
          <a:p>
            <a:r>
              <a:rPr lang="en-US" dirty="0"/>
              <a:t>Click to edit Master title style</a:t>
            </a:r>
          </a:p>
        </p:txBody>
      </p:sp>
      <p:sp>
        <p:nvSpPr>
          <p:cNvPr id="6" name="Slide Number Placeholder 5"/>
          <p:cNvSpPr>
            <a:spLocks noGrp="1"/>
          </p:cNvSpPr>
          <p:nvPr>
            <p:ph type="sldNum" sz="quarter" idx="16"/>
          </p:nvPr>
        </p:nvSpPr>
        <p:spPr/>
        <p:txBody>
          <a:bodyPr/>
          <a:lstStyle>
            <a:lvl1pPr>
              <a:defRPr/>
            </a:lvl1pPr>
          </a:lstStyle>
          <a:p>
            <a:fld id="{A233C0CE-7D43-459D-9B67-737879D4C710}" type="slidenum">
              <a:rPr lang="en-US" altLang="en-US"/>
              <a:pPr/>
              <a:t>‹nr.›</a:t>
            </a:fld>
            <a:endParaRPr lang="en-US" altLang="en-US"/>
          </a:p>
        </p:txBody>
      </p:sp>
    </p:spTree>
    <p:extLst>
      <p:ext uri="{BB962C8B-B14F-4D97-AF65-F5344CB8AC3E}">
        <p14:creationId xmlns:p14="http://schemas.microsoft.com/office/powerpoint/2010/main" val="38417993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ontentTwoColumnPhoto_Blue">
    <p:spTree>
      <p:nvGrpSpPr>
        <p:cNvPr id="1" name=""/>
        <p:cNvGrpSpPr/>
        <p:nvPr/>
      </p:nvGrpSpPr>
      <p:grpSpPr>
        <a:xfrm>
          <a:off x="0" y="0"/>
          <a:ext cx="0" cy="0"/>
          <a:chOff x="0" y="0"/>
          <a:chExt cx="0" cy="0"/>
        </a:xfrm>
      </p:grpSpPr>
      <p:sp>
        <p:nvSpPr>
          <p:cNvPr id="6" name="Picture Placeholder 5"/>
          <p:cNvSpPr>
            <a:spLocks noGrp="1"/>
          </p:cNvSpPr>
          <p:nvPr>
            <p:ph type="pic" sz="quarter" idx="16"/>
          </p:nvPr>
        </p:nvSpPr>
        <p:spPr>
          <a:xfrm>
            <a:off x="4803775" y="1765610"/>
            <a:ext cx="3643313" cy="2595756"/>
          </a:xfrm>
        </p:spPr>
        <p:txBody>
          <a:bodyPr/>
          <a:lstStyle/>
          <a:p>
            <a:pPr lvl="0"/>
            <a:r>
              <a:rPr lang="en-US" noProof="0"/>
              <a:t>Click icon to add picture</a:t>
            </a:r>
            <a:endParaRPr lang="en-US" noProof="0" dirty="0"/>
          </a:p>
        </p:txBody>
      </p:sp>
      <p:sp>
        <p:nvSpPr>
          <p:cNvPr id="3" name="Text Placeholder 2"/>
          <p:cNvSpPr>
            <a:spLocks noGrp="1"/>
          </p:cNvSpPr>
          <p:nvPr>
            <p:ph type="body" sz="quarter" idx="14"/>
          </p:nvPr>
        </p:nvSpPr>
        <p:spPr>
          <a:xfrm>
            <a:off x="719138" y="1764879"/>
            <a:ext cx="3634054" cy="2596487"/>
          </a:xfrm>
        </p:spPr>
        <p:txBody>
          <a:bodyPr/>
          <a:lstStyle>
            <a:lvl1pPr marL="0" indent="0">
              <a:spcBef>
                <a:spcPts val="0"/>
              </a:spcBef>
              <a:spcAft>
                <a:spcPts val="0"/>
              </a:spcAft>
              <a:buNone/>
              <a:defRPr sz="1200" b="1" cap="none">
                <a:solidFill>
                  <a:srgbClr val="279989"/>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2"/>
          </p:nvPr>
        </p:nvSpPr>
        <p:spPr>
          <a:xfrm>
            <a:off x="715818" y="953597"/>
            <a:ext cx="7721937" cy="540639"/>
          </a:xfrm>
        </p:spPr>
        <p:txBody>
          <a:bodyPr>
            <a:noAutofit/>
          </a:bodyPr>
          <a:lstStyle>
            <a:lvl1pPr marL="0" indent="0">
              <a:lnSpc>
                <a:spcPts val="1800"/>
              </a:lnSpc>
              <a:spcBef>
                <a:spcPts val="0"/>
              </a:spcBef>
              <a:buFontTx/>
              <a:buNone/>
              <a:defRPr sz="1800" b="1" cap="none">
                <a:solidFill>
                  <a:srgbClr val="007B8A"/>
                </a:solidFill>
              </a:defRPr>
            </a:lvl1pPr>
          </a:lstStyle>
          <a:p>
            <a:pPr lvl="0"/>
            <a:r>
              <a:rPr lang="en-US" dirty="0"/>
              <a:t>Click to edit Master text styles</a:t>
            </a:r>
          </a:p>
        </p:txBody>
      </p:sp>
      <p:sp>
        <p:nvSpPr>
          <p:cNvPr id="8" name="Title 4"/>
          <p:cNvSpPr>
            <a:spLocks noGrp="1"/>
          </p:cNvSpPr>
          <p:nvPr>
            <p:ph type="title"/>
          </p:nvPr>
        </p:nvSpPr>
        <p:spPr>
          <a:xfrm>
            <a:off x="715816" y="221476"/>
            <a:ext cx="7721939" cy="435207"/>
          </a:xfrm>
        </p:spPr>
        <p:txBody>
          <a:bodyPr/>
          <a:lstStyle>
            <a:lvl1pPr>
              <a:lnSpc>
                <a:spcPct val="90000"/>
              </a:lnSpc>
              <a:defRPr sz="3200">
                <a:solidFill>
                  <a:srgbClr val="519137"/>
                </a:solidFill>
              </a:defRPr>
            </a:lvl1pPr>
          </a:lstStyle>
          <a:p>
            <a:r>
              <a:rPr lang="en-US" dirty="0"/>
              <a:t>Click to edit Master title style</a:t>
            </a:r>
          </a:p>
        </p:txBody>
      </p:sp>
      <p:sp>
        <p:nvSpPr>
          <p:cNvPr id="9" name="Slide Number Placeholder 5"/>
          <p:cNvSpPr>
            <a:spLocks noGrp="1"/>
          </p:cNvSpPr>
          <p:nvPr>
            <p:ph type="sldNum" sz="quarter" idx="17"/>
          </p:nvPr>
        </p:nvSpPr>
        <p:spPr/>
        <p:txBody>
          <a:bodyPr/>
          <a:lstStyle>
            <a:lvl1pPr>
              <a:defRPr/>
            </a:lvl1pPr>
          </a:lstStyle>
          <a:p>
            <a:fld id="{9C83361B-8379-46E4-B505-AAA1351E228E}" type="slidenum">
              <a:rPr lang="en-US" altLang="en-US"/>
              <a:pPr/>
              <a:t>‹nr.›</a:t>
            </a:fld>
            <a:endParaRPr lang="en-US" altLang="en-US"/>
          </a:p>
        </p:txBody>
      </p:sp>
    </p:spTree>
    <p:extLst>
      <p:ext uri="{BB962C8B-B14F-4D97-AF65-F5344CB8AC3E}">
        <p14:creationId xmlns:p14="http://schemas.microsoft.com/office/powerpoint/2010/main" val="254965137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ontentThreeColumn_Photos">
    <p:spTree>
      <p:nvGrpSpPr>
        <p:cNvPr id="1" name=""/>
        <p:cNvGrpSpPr/>
        <p:nvPr/>
      </p:nvGrpSpPr>
      <p:grpSpPr>
        <a:xfrm>
          <a:off x="0" y="0"/>
          <a:ext cx="0" cy="0"/>
          <a:chOff x="0" y="0"/>
          <a:chExt cx="0" cy="0"/>
        </a:xfrm>
      </p:grpSpPr>
      <p:sp>
        <p:nvSpPr>
          <p:cNvPr id="6" name="Picture Placeholder 5"/>
          <p:cNvSpPr>
            <a:spLocks noGrp="1"/>
          </p:cNvSpPr>
          <p:nvPr>
            <p:ph type="pic" sz="quarter" idx="16"/>
          </p:nvPr>
        </p:nvSpPr>
        <p:spPr>
          <a:xfrm>
            <a:off x="717957" y="708006"/>
            <a:ext cx="2577848" cy="1825800"/>
          </a:xfrm>
        </p:spPr>
        <p:txBody>
          <a:bodyPr/>
          <a:lstStyle/>
          <a:p>
            <a:pPr lvl="0"/>
            <a:r>
              <a:rPr lang="en-US" noProof="0"/>
              <a:t>Click icon to add picture</a:t>
            </a:r>
            <a:endParaRPr lang="en-US" noProof="0" dirty="0"/>
          </a:p>
        </p:txBody>
      </p:sp>
      <p:sp>
        <p:nvSpPr>
          <p:cNvPr id="3" name="Text Placeholder 2"/>
          <p:cNvSpPr>
            <a:spLocks noGrp="1"/>
          </p:cNvSpPr>
          <p:nvPr>
            <p:ph type="body" sz="quarter" idx="14"/>
          </p:nvPr>
        </p:nvSpPr>
        <p:spPr>
          <a:xfrm>
            <a:off x="719138" y="2704983"/>
            <a:ext cx="2355669" cy="1313735"/>
          </a:xfrm>
        </p:spPr>
        <p:txBody>
          <a:bodyPr/>
          <a:lstStyle>
            <a:lvl1pPr marL="0" indent="0">
              <a:spcBef>
                <a:spcPts val="0"/>
              </a:spcBef>
              <a:spcAft>
                <a:spcPts val="0"/>
              </a:spcAft>
              <a:buNone/>
              <a:defRPr sz="1200" b="1" cap="none">
                <a:solidFill>
                  <a:srgbClr val="007B8A"/>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type="body" sz="quarter" idx="17"/>
          </p:nvPr>
        </p:nvSpPr>
        <p:spPr>
          <a:xfrm>
            <a:off x="5893293" y="2706994"/>
            <a:ext cx="2355669" cy="1313735"/>
          </a:xfrm>
        </p:spPr>
        <p:txBody>
          <a:bodyPr/>
          <a:lstStyle>
            <a:lvl1pPr marL="0" indent="0">
              <a:spcBef>
                <a:spcPts val="0"/>
              </a:spcBef>
              <a:spcAft>
                <a:spcPts val="0"/>
              </a:spcAft>
              <a:buNone/>
              <a:defRPr sz="1200" b="1" cap="none">
                <a:solidFill>
                  <a:srgbClr val="007B8A"/>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
          <p:cNvSpPr>
            <a:spLocks noGrp="1"/>
          </p:cNvSpPr>
          <p:nvPr>
            <p:ph type="body" sz="quarter" idx="18"/>
          </p:nvPr>
        </p:nvSpPr>
        <p:spPr>
          <a:xfrm>
            <a:off x="3316509" y="2706995"/>
            <a:ext cx="2355669" cy="1313735"/>
          </a:xfrm>
        </p:spPr>
        <p:txBody>
          <a:bodyPr/>
          <a:lstStyle>
            <a:lvl1pPr marL="0" indent="0">
              <a:spcBef>
                <a:spcPts val="0"/>
              </a:spcBef>
              <a:spcAft>
                <a:spcPts val="0"/>
              </a:spcAft>
              <a:buNone/>
              <a:defRPr sz="1200" b="1" cap="none">
                <a:solidFill>
                  <a:srgbClr val="007B8A"/>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5"/>
          <p:cNvSpPr>
            <a:spLocks noGrp="1"/>
          </p:cNvSpPr>
          <p:nvPr>
            <p:ph type="pic" sz="quarter" idx="19"/>
          </p:nvPr>
        </p:nvSpPr>
        <p:spPr>
          <a:xfrm>
            <a:off x="3286454" y="705528"/>
            <a:ext cx="2577848" cy="1830491"/>
          </a:xfrm>
        </p:spPr>
        <p:txBody>
          <a:bodyPr/>
          <a:lstStyle/>
          <a:p>
            <a:pPr lvl="0"/>
            <a:r>
              <a:rPr lang="en-US" noProof="0"/>
              <a:t>Click icon to add picture</a:t>
            </a:r>
            <a:endParaRPr lang="en-US" noProof="0" dirty="0"/>
          </a:p>
        </p:txBody>
      </p:sp>
      <p:sp>
        <p:nvSpPr>
          <p:cNvPr id="16" name="Picture Placeholder 5"/>
          <p:cNvSpPr>
            <a:spLocks noGrp="1"/>
          </p:cNvSpPr>
          <p:nvPr>
            <p:ph type="pic" sz="quarter" idx="20"/>
          </p:nvPr>
        </p:nvSpPr>
        <p:spPr>
          <a:xfrm>
            <a:off x="5863625" y="705528"/>
            <a:ext cx="2577848" cy="1830491"/>
          </a:xfrm>
        </p:spPr>
        <p:txBody>
          <a:bodyPr/>
          <a:lstStyle/>
          <a:p>
            <a:pPr lvl="0"/>
            <a:r>
              <a:rPr lang="en-US" noProof="0"/>
              <a:t>Click icon to add picture</a:t>
            </a:r>
            <a:endParaRPr lang="en-US" noProof="0" dirty="0"/>
          </a:p>
        </p:txBody>
      </p:sp>
      <p:sp>
        <p:nvSpPr>
          <p:cNvPr id="10" name="Slide Number Placeholder 5"/>
          <p:cNvSpPr>
            <a:spLocks noGrp="1"/>
          </p:cNvSpPr>
          <p:nvPr>
            <p:ph type="sldNum" sz="quarter" idx="21"/>
          </p:nvPr>
        </p:nvSpPr>
        <p:spPr/>
        <p:txBody>
          <a:bodyPr/>
          <a:lstStyle>
            <a:lvl1pPr>
              <a:defRPr/>
            </a:lvl1pPr>
          </a:lstStyle>
          <a:p>
            <a:fld id="{4B2E082E-D46C-40F6-89BA-593D11E81A81}" type="slidenum">
              <a:rPr lang="en-US" altLang="en-US"/>
              <a:pPr/>
              <a:t>‹nr.›</a:t>
            </a:fld>
            <a:endParaRPr lang="en-US" altLang="en-US"/>
          </a:p>
        </p:txBody>
      </p:sp>
    </p:spTree>
    <p:extLst>
      <p:ext uri="{BB962C8B-B14F-4D97-AF65-F5344CB8AC3E}">
        <p14:creationId xmlns:p14="http://schemas.microsoft.com/office/powerpoint/2010/main" val="1098234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_Title_Subhead_Bullets ">
    <p:spTree>
      <p:nvGrpSpPr>
        <p:cNvPr id="1" name=""/>
        <p:cNvGrpSpPr/>
        <p:nvPr/>
      </p:nvGrpSpPr>
      <p:grpSpPr>
        <a:xfrm>
          <a:off x="0" y="0"/>
          <a:ext cx="0" cy="0"/>
          <a:chOff x="0" y="0"/>
          <a:chExt cx="0" cy="0"/>
        </a:xfrm>
      </p:grpSpPr>
      <p:sp>
        <p:nvSpPr>
          <p:cNvPr id="11" name="Text Placeholder 5"/>
          <p:cNvSpPr>
            <a:spLocks noGrp="1"/>
          </p:cNvSpPr>
          <p:nvPr>
            <p:ph type="body" sz="quarter" idx="12" hasCustomPrompt="1"/>
          </p:nvPr>
        </p:nvSpPr>
        <p:spPr>
          <a:xfrm>
            <a:off x="456709" y="917568"/>
            <a:ext cx="8230092" cy="298464"/>
          </a:xfrm>
        </p:spPr>
        <p:txBody>
          <a:bodyPr/>
          <a:lstStyle>
            <a:lvl1pPr marL="0" indent="0">
              <a:lnSpc>
                <a:spcPct val="100000"/>
              </a:lnSpc>
              <a:spcBef>
                <a:spcPts val="0"/>
              </a:spcBef>
              <a:buFontTx/>
              <a:buNone/>
              <a:defRPr b="1" cap="none" baseline="0">
                <a:solidFill>
                  <a:schemeClr val="accent2"/>
                </a:solidFill>
              </a:defRPr>
            </a:lvl1pPr>
          </a:lstStyle>
          <a:p>
            <a:pPr lvl="0"/>
            <a:r>
              <a:rPr lang="en-US"/>
              <a:t>Click to edit subtitle</a:t>
            </a:r>
          </a:p>
        </p:txBody>
      </p:sp>
      <p:sp>
        <p:nvSpPr>
          <p:cNvPr id="3" name="Title 2"/>
          <p:cNvSpPr>
            <a:spLocks noGrp="1"/>
          </p:cNvSpPr>
          <p:nvPr>
            <p:ph type="title" hasCustomPrompt="1"/>
          </p:nvPr>
        </p:nvSpPr>
        <p:spPr/>
        <p:txBody>
          <a:bodyPr/>
          <a:lstStyle/>
          <a:p>
            <a:r>
              <a:rPr lang="en-US"/>
              <a:t>Click to edit slide title</a:t>
            </a:r>
          </a:p>
        </p:txBody>
      </p:sp>
      <p:cxnSp>
        <p:nvCxnSpPr>
          <p:cNvPr id="13" name="Straight Connector 12"/>
          <p:cNvCxnSpPr/>
          <p:nvPr userDrawn="1"/>
        </p:nvCxnSpPr>
        <p:spPr>
          <a:xfrm>
            <a:off x="457200" y="800100"/>
            <a:ext cx="8229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457214" y="4698940"/>
            <a:ext cx="8229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Slide Number Placeholder 1"/>
          <p:cNvSpPr>
            <a:spLocks noGrp="1"/>
          </p:cNvSpPr>
          <p:nvPr>
            <p:ph type="sldNum" sz="quarter" idx="4"/>
          </p:nvPr>
        </p:nvSpPr>
        <p:spPr>
          <a:xfrm>
            <a:off x="8562101" y="4869617"/>
            <a:ext cx="125035" cy="123111"/>
          </a:xfrm>
          <a:prstGeom prst="rect">
            <a:avLst/>
          </a:prstGeom>
        </p:spPr>
        <p:txBody>
          <a:bodyPr vert="horz" wrap="none" lIns="0" tIns="0" rIns="0" bIns="0" rtlCol="0" anchor="b" anchorCtr="0">
            <a:spAutoFit/>
          </a:bodyPr>
          <a:lstStyle>
            <a:lvl1pPr algn="r">
              <a:defRPr sz="800">
                <a:solidFill>
                  <a:schemeClr val="tx1">
                    <a:tint val="75000"/>
                  </a:schemeClr>
                </a:solidFill>
              </a:defRPr>
            </a:lvl1pPr>
          </a:lstStyle>
          <a:p>
            <a:fld id="{746372F0-8F5B-47E8-9A0C-8905EFF44332}" type="slidenum">
              <a:rPr lang="en-US" smtClean="0"/>
              <a:pPr/>
              <a:t>‹nr.›</a:t>
            </a:fld>
            <a:endParaRPr lang="en-US"/>
          </a:p>
        </p:txBody>
      </p:sp>
      <p:sp>
        <p:nvSpPr>
          <p:cNvPr id="16" name="Footer Placeholder 4"/>
          <p:cNvSpPr>
            <a:spLocks noGrp="1"/>
          </p:cNvSpPr>
          <p:nvPr>
            <p:ph type="ftr" sz="quarter" idx="3"/>
          </p:nvPr>
        </p:nvSpPr>
        <p:spPr>
          <a:xfrm>
            <a:off x="450854" y="4869616"/>
            <a:ext cx="5488555" cy="123111"/>
          </a:xfrm>
          <a:prstGeom prst="rect">
            <a:avLst/>
          </a:prstGeom>
        </p:spPr>
        <p:txBody>
          <a:bodyPr vert="horz" lIns="0" tIns="0" rIns="0" bIns="0" rtlCol="0" anchor="b" anchorCtr="0">
            <a:spAutoFit/>
          </a:bodyPr>
          <a:lstStyle>
            <a:lvl1pPr algn="l">
              <a:defRPr sz="800">
                <a:solidFill>
                  <a:schemeClr val="tx1">
                    <a:tint val="75000"/>
                  </a:schemeClr>
                </a:solidFill>
              </a:defRPr>
            </a:lvl1pPr>
          </a:lstStyle>
          <a:p>
            <a:pPr>
              <a:defRPr/>
            </a:pPr>
            <a:r>
              <a:rPr lang="en-US">
                <a:solidFill>
                  <a:srgbClr val="97999B"/>
                </a:solidFill>
                <a:cs typeface="Arial" charset="0"/>
              </a:rPr>
              <a:t>EHS - VGM TA 2022</a:t>
            </a:r>
            <a:endParaRPr lang="en-US">
              <a:solidFill>
                <a:srgbClr val="FF0000"/>
              </a:solidFill>
              <a:cs typeface="Arial" charset="0"/>
            </a:endParaRPr>
          </a:p>
        </p:txBody>
      </p:sp>
      <p:sp>
        <p:nvSpPr>
          <p:cNvPr id="5" name="Text Placeholder 4"/>
          <p:cNvSpPr>
            <a:spLocks noGrp="1"/>
          </p:cNvSpPr>
          <p:nvPr>
            <p:ph type="body" sz="quarter" idx="13"/>
          </p:nvPr>
        </p:nvSpPr>
        <p:spPr>
          <a:xfrm>
            <a:off x="450850" y="1261975"/>
            <a:ext cx="8235950" cy="3193346"/>
          </a:xfrm>
        </p:spPr>
        <p:txBody>
          <a:bodyPr/>
          <a:lstStyle>
            <a:lvl1pPr>
              <a:defRPr sz="1350"/>
            </a:lvl1pPr>
            <a:lvl2pPr>
              <a:defRPr sz="1200"/>
            </a:lvl2pPr>
            <a:lvl4pPr>
              <a:defRPr sz="1050"/>
            </a:lvl4pPr>
            <a:lvl5pPr marL="641747"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21508246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able_Blue">
    <p:spTree>
      <p:nvGrpSpPr>
        <p:cNvPr id="1" name=""/>
        <p:cNvGrpSpPr/>
        <p:nvPr/>
      </p:nvGrpSpPr>
      <p:grpSpPr>
        <a:xfrm>
          <a:off x="0" y="0"/>
          <a:ext cx="0" cy="0"/>
          <a:chOff x="0" y="0"/>
          <a:chExt cx="0" cy="0"/>
        </a:xfrm>
      </p:grpSpPr>
      <p:sp>
        <p:nvSpPr>
          <p:cNvPr id="11" name="Text Placeholder 5"/>
          <p:cNvSpPr>
            <a:spLocks noGrp="1"/>
          </p:cNvSpPr>
          <p:nvPr>
            <p:ph type="body" sz="quarter" idx="12"/>
          </p:nvPr>
        </p:nvSpPr>
        <p:spPr>
          <a:xfrm>
            <a:off x="715818" y="956720"/>
            <a:ext cx="7720061" cy="356646"/>
          </a:xfrm>
        </p:spPr>
        <p:txBody>
          <a:bodyPr>
            <a:noAutofit/>
          </a:bodyPr>
          <a:lstStyle>
            <a:lvl1pPr marL="0" indent="0">
              <a:lnSpc>
                <a:spcPts val="1800"/>
              </a:lnSpc>
              <a:spcBef>
                <a:spcPts val="0"/>
              </a:spcBef>
              <a:buFontTx/>
              <a:buNone/>
              <a:defRPr b="0">
                <a:solidFill>
                  <a:schemeClr val="tx1"/>
                </a:solidFill>
              </a:defRPr>
            </a:lvl1pPr>
          </a:lstStyle>
          <a:p>
            <a:pPr lvl="0"/>
            <a:r>
              <a:rPr lang="en-US"/>
              <a:t>Click to edit Master text styles</a:t>
            </a:r>
          </a:p>
        </p:txBody>
      </p:sp>
      <p:sp>
        <p:nvSpPr>
          <p:cNvPr id="5" name="Title 4"/>
          <p:cNvSpPr>
            <a:spLocks noGrp="1"/>
          </p:cNvSpPr>
          <p:nvPr>
            <p:ph type="title"/>
          </p:nvPr>
        </p:nvSpPr>
        <p:spPr>
          <a:xfrm>
            <a:off x="715817" y="221477"/>
            <a:ext cx="7720062" cy="455856"/>
          </a:xfrm>
        </p:spPr>
        <p:txBody>
          <a:bodyPr/>
          <a:lstStyle>
            <a:lvl1pPr>
              <a:defRPr sz="3200">
                <a:solidFill>
                  <a:srgbClr val="519137"/>
                </a:solidFill>
              </a:defRPr>
            </a:lvl1pPr>
          </a:lstStyle>
          <a:p>
            <a:r>
              <a:rPr lang="en-US" dirty="0"/>
              <a:t>Click to edit Master title style</a:t>
            </a:r>
          </a:p>
        </p:txBody>
      </p:sp>
      <p:sp>
        <p:nvSpPr>
          <p:cNvPr id="4" name="Slide Number Placeholder 5"/>
          <p:cNvSpPr>
            <a:spLocks noGrp="1"/>
          </p:cNvSpPr>
          <p:nvPr>
            <p:ph type="sldNum" sz="quarter" idx="13"/>
          </p:nvPr>
        </p:nvSpPr>
        <p:spPr/>
        <p:txBody>
          <a:bodyPr/>
          <a:lstStyle>
            <a:lvl1pPr>
              <a:defRPr/>
            </a:lvl1pPr>
          </a:lstStyle>
          <a:p>
            <a:fld id="{95E2ECD6-2230-4BD7-B0D4-72109377AF60}" type="slidenum">
              <a:rPr lang="en-US" altLang="en-US"/>
              <a:pPr/>
              <a:t>‹nr.›</a:t>
            </a:fld>
            <a:endParaRPr lang="en-US" altLang="en-US"/>
          </a:p>
        </p:txBody>
      </p:sp>
    </p:spTree>
    <p:extLst>
      <p:ext uri="{BB962C8B-B14F-4D97-AF65-F5344CB8AC3E}">
        <p14:creationId xmlns:p14="http://schemas.microsoft.com/office/powerpoint/2010/main" val="86980687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List_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rgbClr val="519137"/>
                </a:solidFill>
              </a:defRPr>
            </a:lvl1pPr>
          </a:lstStyle>
          <a:p>
            <a:r>
              <a:rPr lang="en-US" dirty="0"/>
              <a:t>Click to edit Master title style</a:t>
            </a:r>
          </a:p>
        </p:txBody>
      </p:sp>
      <p:sp>
        <p:nvSpPr>
          <p:cNvPr id="3" name="Slide Number Placeholder 5"/>
          <p:cNvSpPr>
            <a:spLocks noGrp="1"/>
          </p:cNvSpPr>
          <p:nvPr>
            <p:ph type="sldNum" sz="quarter" idx="10"/>
          </p:nvPr>
        </p:nvSpPr>
        <p:spPr/>
        <p:txBody>
          <a:bodyPr/>
          <a:lstStyle>
            <a:lvl1pPr>
              <a:defRPr/>
            </a:lvl1pPr>
          </a:lstStyle>
          <a:p>
            <a:fld id="{0D23BA87-9A1D-4335-91C6-07E379E027B5}" type="slidenum">
              <a:rPr lang="en-US" altLang="en-US"/>
              <a:pPr/>
              <a:t>‹nr.›</a:t>
            </a:fld>
            <a:endParaRPr lang="en-US" altLang="en-US"/>
          </a:p>
        </p:txBody>
      </p:sp>
    </p:spTree>
    <p:extLst>
      <p:ext uri="{BB962C8B-B14F-4D97-AF65-F5344CB8AC3E}">
        <p14:creationId xmlns:p14="http://schemas.microsoft.com/office/powerpoint/2010/main" val="17875943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Blank_wFooter">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3CA15AAE-0621-42F1-946E-F590D37800AB}" type="slidenum">
              <a:rPr lang="en-US" altLang="en-US"/>
              <a:pPr/>
              <a:t>‹nr.›</a:t>
            </a:fld>
            <a:endParaRPr lang="en-US" altLang="en-US"/>
          </a:p>
        </p:txBody>
      </p:sp>
    </p:spTree>
    <p:extLst>
      <p:ext uri="{BB962C8B-B14F-4D97-AF65-F5344CB8AC3E}">
        <p14:creationId xmlns:p14="http://schemas.microsoft.com/office/powerpoint/2010/main" val="393935383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MosaicFourColumn_Blue">
    <p:spTree>
      <p:nvGrpSpPr>
        <p:cNvPr id="1" name=""/>
        <p:cNvGrpSpPr/>
        <p:nvPr/>
      </p:nvGrpSpPr>
      <p:grpSpPr>
        <a:xfrm>
          <a:off x="0" y="0"/>
          <a:ext cx="0" cy="0"/>
          <a:chOff x="0" y="0"/>
          <a:chExt cx="0" cy="0"/>
        </a:xfrm>
      </p:grpSpPr>
      <p:sp>
        <p:nvSpPr>
          <p:cNvPr id="15" name="Round Diagonal Corner Rectangle 14"/>
          <p:cNvSpPr/>
          <p:nvPr userDrawn="1"/>
        </p:nvSpPr>
        <p:spPr>
          <a:xfrm>
            <a:off x="2436813" y="2146300"/>
            <a:ext cx="2057400" cy="2146300"/>
          </a:xfrm>
          <a:prstGeom prst="round2DiagRect">
            <a:avLst>
              <a:gd name="adj1" fmla="val 10971"/>
              <a:gd name="adj2" fmla="val 0"/>
            </a:avLst>
          </a:prstGeom>
          <a:solidFill>
            <a:srgbClr val="519137"/>
          </a:solidFill>
          <a:ln>
            <a:solidFill>
              <a:srgbClr val="51913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7" name="Round Diagonal Corner Rectangle 16"/>
          <p:cNvSpPr/>
          <p:nvPr userDrawn="1"/>
        </p:nvSpPr>
        <p:spPr>
          <a:xfrm>
            <a:off x="4619625" y="668338"/>
            <a:ext cx="2057400" cy="2146300"/>
          </a:xfrm>
          <a:prstGeom prst="round2DiagRect">
            <a:avLst>
              <a:gd name="adj1" fmla="val 10362"/>
              <a:gd name="adj2" fmla="val 0"/>
            </a:avLst>
          </a:prstGeom>
          <a:solidFill>
            <a:srgbClr val="279989"/>
          </a:solidFill>
          <a:ln>
            <a:solidFill>
              <a:srgbClr val="27998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007A87"/>
              </a:solidFill>
            </a:endParaRPr>
          </a:p>
        </p:txBody>
      </p:sp>
      <p:sp>
        <p:nvSpPr>
          <p:cNvPr id="18" name="Round Diagonal Corner Rectangle 17"/>
          <p:cNvSpPr/>
          <p:nvPr userDrawn="1"/>
        </p:nvSpPr>
        <p:spPr>
          <a:xfrm>
            <a:off x="6802438" y="2146300"/>
            <a:ext cx="2112962" cy="2146300"/>
          </a:xfrm>
          <a:prstGeom prst="round2DiagRect">
            <a:avLst>
              <a:gd name="adj1" fmla="val 0"/>
              <a:gd name="adj2" fmla="val 10818"/>
            </a:avLst>
          </a:prstGeom>
          <a:solidFill>
            <a:srgbClr val="519137"/>
          </a:solidFill>
          <a:ln>
            <a:solidFill>
              <a:srgbClr val="51913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9" name="Round Diagonal Corner Rectangle 18"/>
          <p:cNvSpPr/>
          <p:nvPr userDrawn="1"/>
        </p:nvSpPr>
        <p:spPr>
          <a:xfrm>
            <a:off x="200025" y="668338"/>
            <a:ext cx="2111375" cy="2146300"/>
          </a:xfrm>
          <a:prstGeom prst="round2DiagRect">
            <a:avLst>
              <a:gd name="adj1" fmla="val 0"/>
              <a:gd name="adj2" fmla="val 10818"/>
            </a:avLst>
          </a:prstGeom>
          <a:solidFill>
            <a:srgbClr val="279989"/>
          </a:solidFill>
          <a:ln>
            <a:solidFill>
              <a:srgbClr val="27998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007A87"/>
              </a:solidFill>
            </a:endParaRPr>
          </a:p>
        </p:txBody>
      </p:sp>
      <p:sp>
        <p:nvSpPr>
          <p:cNvPr id="22" name="Picture Placeholder 21"/>
          <p:cNvSpPr>
            <a:spLocks noGrp="1"/>
          </p:cNvSpPr>
          <p:nvPr>
            <p:ph type="pic" sz="quarter" idx="14"/>
          </p:nvPr>
        </p:nvSpPr>
        <p:spPr>
          <a:xfrm>
            <a:off x="6803136" y="673648"/>
            <a:ext cx="2112264" cy="1371600"/>
          </a:xfrm>
          <a:prstGeom prst="round2DiagRect">
            <a:avLst>
              <a:gd name="adj1" fmla="val 10996"/>
              <a:gd name="adj2" fmla="val 0"/>
            </a:avLst>
          </a:prstGeom>
        </p:spPr>
        <p:txBody>
          <a:bodyPr rtlCol="0">
            <a:noAutofit/>
          </a:bodyPr>
          <a:lstStyle/>
          <a:p>
            <a:pPr lvl="0"/>
            <a:r>
              <a:rPr lang="en-US" noProof="0"/>
              <a:t>Click icon to add picture</a:t>
            </a:r>
            <a:endParaRPr lang="en-US" noProof="0" dirty="0"/>
          </a:p>
        </p:txBody>
      </p:sp>
      <p:sp>
        <p:nvSpPr>
          <p:cNvPr id="20" name="Picture Placeholder 19"/>
          <p:cNvSpPr>
            <a:spLocks noGrp="1"/>
          </p:cNvSpPr>
          <p:nvPr>
            <p:ph type="pic" sz="quarter" idx="13"/>
          </p:nvPr>
        </p:nvSpPr>
        <p:spPr>
          <a:xfrm>
            <a:off x="2437221" y="673648"/>
            <a:ext cx="2057400" cy="1371600"/>
          </a:xfrm>
          <a:prstGeom prst="round2DiagRect">
            <a:avLst>
              <a:gd name="adj1" fmla="val 0"/>
              <a:gd name="adj2" fmla="val 14555"/>
            </a:avLst>
          </a:prstGeom>
        </p:spPr>
        <p:txBody>
          <a:bodyPr rtlCol="0">
            <a:noAutofit/>
          </a:bodyPr>
          <a:lstStyle/>
          <a:p>
            <a:pPr lvl="0"/>
            <a:r>
              <a:rPr lang="en-US" noProof="0"/>
              <a:t>Click icon to add picture</a:t>
            </a:r>
            <a:endParaRPr lang="en-US" noProof="0" dirty="0"/>
          </a:p>
        </p:txBody>
      </p:sp>
      <p:sp>
        <p:nvSpPr>
          <p:cNvPr id="16" name="Picture Placeholder 15"/>
          <p:cNvSpPr>
            <a:spLocks noGrp="1"/>
          </p:cNvSpPr>
          <p:nvPr>
            <p:ph type="pic" sz="quarter" idx="12"/>
          </p:nvPr>
        </p:nvSpPr>
        <p:spPr>
          <a:xfrm>
            <a:off x="4626864" y="2914650"/>
            <a:ext cx="2057400" cy="1371600"/>
          </a:xfrm>
          <a:prstGeom prst="round2DiagRect">
            <a:avLst>
              <a:gd name="adj1" fmla="val 0"/>
              <a:gd name="adj2" fmla="val 12589"/>
            </a:avLst>
          </a:prstGeom>
        </p:spPr>
        <p:txBody>
          <a:bodyPr rtlCol="0">
            <a:noAutofit/>
          </a:bodyPr>
          <a:lstStyle/>
          <a:p>
            <a:pPr lvl="0"/>
            <a:r>
              <a:rPr lang="en-US" noProof="0"/>
              <a:t>Click icon to add picture</a:t>
            </a:r>
            <a:endParaRPr lang="en-US" noProof="0" dirty="0"/>
          </a:p>
        </p:txBody>
      </p:sp>
      <p:sp>
        <p:nvSpPr>
          <p:cNvPr id="14" name="Picture Placeholder 13"/>
          <p:cNvSpPr>
            <a:spLocks noGrp="1"/>
          </p:cNvSpPr>
          <p:nvPr>
            <p:ph type="pic" sz="quarter" idx="11"/>
          </p:nvPr>
        </p:nvSpPr>
        <p:spPr>
          <a:xfrm>
            <a:off x="197812" y="2914650"/>
            <a:ext cx="2112264" cy="1371600"/>
          </a:xfrm>
          <a:prstGeom prst="round2DiagRect">
            <a:avLst>
              <a:gd name="adj1" fmla="val 12993"/>
              <a:gd name="adj2" fmla="val 0"/>
            </a:avLst>
          </a:prstGeom>
        </p:spPr>
        <p:txBody>
          <a:bodyPr rtlCol="0">
            <a:noAutofit/>
          </a:bodyPr>
          <a:lstStyle/>
          <a:p>
            <a:pPr lvl="0"/>
            <a:r>
              <a:rPr lang="en-US" noProof="0"/>
              <a:t>Click icon to add picture</a:t>
            </a:r>
            <a:endParaRPr lang="en-US" noProof="0" dirty="0"/>
          </a:p>
        </p:txBody>
      </p:sp>
      <p:sp>
        <p:nvSpPr>
          <p:cNvPr id="24" name="Text Placeholder 23"/>
          <p:cNvSpPr>
            <a:spLocks noGrp="1"/>
          </p:cNvSpPr>
          <p:nvPr>
            <p:ph type="body" sz="quarter" idx="15"/>
          </p:nvPr>
        </p:nvSpPr>
        <p:spPr bwMode="gray">
          <a:xfrm>
            <a:off x="4855464" y="740010"/>
            <a:ext cx="1600200" cy="1120025"/>
          </a:xfrm>
        </p:spPr>
        <p:txBody>
          <a:bodyPr tIns="0" bIns="0" anchor="b">
            <a:noAutofit/>
          </a:bodyPr>
          <a:lstStyle>
            <a:lvl1pPr marL="0" indent="0">
              <a:lnSpc>
                <a:spcPct val="100000"/>
              </a:lnSpc>
              <a:spcBef>
                <a:spcPts val="0"/>
              </a:spcBef>
              <a:buNone/>
              <a:defRPr sz="2000" b="1">
                <a:solidFill>
                  <a:schemeClr val="bg1"/>
                </a:solidFill>
              </a:defRPr>
            </a:lvl1pPr>
          </a:lstStyle>
          <a:p>
            <a:pPr lvl="0"/>
            <a:r>
              <a:rPr lang="en-US"/>
              <a:t>Click to edit Master text styles</a:t>
            </a:r>
          </a:p>
        </p:txBody>
      </p:sp>
      <p:sp>
        <p:nvSpPr>
          <p:cNvPr id="26" name="Text Placeholder 25"/>
          <p:cNvSpPr>
            <a:spLocks noGrp="1"/>
          </p:cNvSpPr>
          <p:nvPr>
            <p:ph type="body" sz="quarter" idx="16"/>
          </p:nvPr>
        </p:nvSpPr>
        <p:spPr bwMode="gray">
          <a:xfrm>
            <a:off x="4855464" y="1866719"/>
            <a:ext cx="1600200" cy="842879"/>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1" name="Text Placeholder 23"/>
          <p:cNvSpPr>
            <a:spLocks noGrp="1"/>
          </p:cNvSpPr>
          <p:nvPr>
            <p:ph type="body" sz="quarter" idx="23"/>
          </p:nvPr>
        </p:nvSpPr>
        <p:spPr bwMode="gray">
          <a:xfrm>
            <a:off x="7031736" y="2214390"/>
            <a:ext cx="1600200" cy="1067557"/>
          </a:xfrm>
        </p:spPr>
        <p:txBody>
          <a:bodyPr tIns="0" bIns="0" anchor="b">
            <a:noAutofit/>
          </a:bodyPr>
          <a:lstStyle>
            <a:lvl1pPr marL="0" indent="0">
              <a:lnSpc>
                <a:spcPct val="90000"/>
              </a:lnSpc>
              <a:spcBef>
                <a:spcPts val="0"/>
              </a:spcBef>
              <a:buNone/>
              <a:defRPr sz="54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7031736" y="3288632"/>
            <a:ext cx="1600200" cy="862869"/>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26412" y="740010"/>
            <a:ext cx="1600200" cy="1099973"/>
          </a:xfrm>
        </p:spPr>
        <p:txBody>
          <a:bodyPr tIns="0" bIns="0" anchor="b">
            <a:noAutofit/>
          </a:bodyPr>
          <a:lstStyle>
            <a:lvl1pPr marL="0" indent="0">
              <a:lnSpc>
                <a:spcPct val="90000"/>
              </a:lnSpc>
              <a:spcBef>
                <a:spcPts val="0"/>
              </a:spcBef>
              <a:buNone/>
              <a:defRPr sz="24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26412" y="1846667"/>
            <a:ext cx="1600200" cy="895684"/>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2656101" y="2214390"/>
            <a:ext cx="1688636" cy="1114347"/>
          </a:xfrm>
        </p:spPr>
        <p:txBody>
          <a:bodyPr tIns="0" bIns="0" anchor="b">
            <a:noAutofit/>
          </a:bodyPr>
          <a:lstStyle>
            <a:lvl1pPr marL="0" indent="0">
              <a:lnSpc>
                <a:spcPct val="90000"/>
              </a:lnSpc>
              <a:spcBef>
                <a:spcPts val="0"/>
              </a:spcBef>
              <a:buNone/>
              <a:defRPr sz="36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2656101" y="3335422"/>
            <a:ext cx="1688636" cy="816080"/>
          </a:xfrm>
        </p:spPr>
        <p:txBody>
          <a:bodyPr tIns="0" bIns="0">
            <a:noAutofit/>
          </a:bodyPr>
          <a:lstStyle>
            <a:lvl1pPr marL="0" indent="0">
              <a:lnSpc>
                <a:spcPts val="1700"/>
              </a:lnSpc>
              <a:spcBef>
                <a:spcPts val="0"/>
              </a:spcBef>
              <a:buNone/>
              <a:defRPr lang="en-US" sz="1600" kern="1200" dirty="0" smtClean="0">
                <a:solidFill>
                  <a:schemeClr val="bg1"/>
                </a:solidFill>
                <a:latin typeface="+mn-lt"/>
                <a:ea typeface="+mn-ea"/>
                <a:cs typeface="+mn-cs"/>
              </a:defRPr>
            </a:lvl1pPr>
          </a:lstStyle>
          <a:p>
            <a:pPr lvl="0"/>
            <a:r>
              <a:rPr lang="en-US"/>
              <a:t>Click to edit Master text styles</a:t>
            </a:r>
          </a:p>
        </p:txBody>
      </p:sp>
      <p:sp>
        <p:nvSpPr>
          <p:cNvPr id="27" name="Slide Number Placeholder 1"/>
          <p:cNvSpPr>
            <a:spLocks noGrp="1"/>
          </p:cNvSpPr>
          <p:nvPr>
            <p:ph type="sldNum" sz="quarter" idx="29"/>
          </p:nvPr>
        </p:nvSpPr>
        <p:spPr/>
        <p:txBody>
          <a:bodyPr/>
          <a:lstStyle>
            <a:lvl1pPr>
              <a:defRPr/>
            </a:lvl1pPr>
          </a:lstStyle>
          <a:p>
            <a:fld id="{A7137A8F-C0E9-4797-96CB-B4976AB14A14}" type="slidenum">
              <a:rPr lang="en-US" altLang="en-US"/>
              <a:pPr/>
              <a:t>‹nr.›</a:t>
            </a:fld>
            <a:endParaRPr lang="en-US" altLang="en-US"/>
          </a:p>
        </p:txBody>
      </p:sp>
    </p:spTree>
    <p:extLst>
      <p:ext uri="{BB962C8B-B14F-4D97-AF65-F5344CB8AC3E}">
        <p14:creationId xmlns:p14="http://schemas.microsoft.com/office/powerpoint/2010/main" val="214436356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MosaicThreeColumn_Blue">
    <p:spTree>
      <p:nvGrpSpPr>
        <p:cNvPr id="1" name=""/>
        <p:cNvGrpSpPr/>
        <p:nvPr/>
      </p:nvGrpSpPr>
      <p:grpSpPr>
        <a:xfrm>
          <a:off x="0" y="0"/>
          <a:ext cx="0" cy="0"/>
          <a:chOff x="0" y="0"/>
          <a:chExt cx="0" cy="0"/>
        </a:xfrm>
      </p:grpSpPr>
      <p:sp>
        <p:nvSpPr>
          <p:cNvPr id="11" name="Round Diagonal Corner Rectangle 10"/>
          <p:cNvSpPr/>
          <p:nvPr userDrawn="1"/>
        </p:nvSpPr>
        <p:spPr>
          <a:xfrm>
            <a:off x="3111500" y="2146300"/>
            <a:ext cx="2830513" cy="2146300"/>
          </a:xfrm>
          <a:prstGeom prst="round2DiagRect">
            <a:avLst>
              <a:gd name="adj1" fmla="val 10971"/>
              <a:gd name="adj2" fmla="val 0"/>
            </a:avLst>
          </a:prstGeom>
          <a:solidFill>
            <a:srgbClr val="279989"/>
          </a:solidFill>
          <a:ln>
            <a:solidFill>
              <a:srgbClr val="27998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2" name="Round Diagonal Corner Rectangle 11"/>
          <p:cNvSpPr/>
          <p:nvPr userDrawn="1"/>
        </p:nvSpPr>
        <p:spPr>
          <a:xfrm>
            <a:off x="6040438" y="3011488"/>
            <a:ext cx="2830512" cy="1281112"/>
          </a:xfrm>
          <a:prstGeom prst="round2DiagRect">
            <a:avLst>
              <a:gd name="adj1" fmla="val 0"/>
              <a:gd name="adj2" fmla="val 10818"/>
            </a:avLst>
          </a:prstGeom>
          <a:solidFill>
            <a:srgbClr val="007B8A"/>
          </a:solidFill>
          <a:ln>
            <a:solidFill>
              <a:srgbClr val="007B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3" name="Round Diagonal Corner Rectangle 12"/>
          <p:cNvSpPr/>
          <p:nvPr userDrawn="1"/>
        </p:nvSpPr>
        <p:spPr>
          <a:xfrm>
            <a:off x="200025" y="685800"/>
            <a:ext cx="2811463" cy="2146300"/>
          </a:xfrm>
          <a:prstGeom prst="round2DiagRect">
            <a:avLst>
              <a:gd name="adj1" fmla="val 0"/>
              <a:gd name="adj2" fmla="val 10818"/>
            </a:avLst>
          </a:prstGeom>
          <a:solidFill>
            <a:srgbClr val="519137"/>
          </a:solidFill>
          <a:ln>
            <a:solidFill>
              <a:srgbClr val="51913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007A87"/>
              </a:solidFill>
            </a:endParaRPr>
          </a:p>
        </p:txBody>
      </p:sp>
      <p:sp>
        <p:nvSpPr>
          <p:cNvPr id="22" name="Picture Placeholder 21"/>
          <p:cNvSpPr>
            <a:spLocks noGrp="1"/>
          </p:cNvSpPr>
          <p:nvPr>
            <p:ph type="pic" sz="quarter" idx="14"/>
          </p:nvPr>
        </p:nvSpPr>
        <p:spPr>
          <a:xfrm>
            <a:off x="6041135" y="691875"/>
            <a:ext cx="2830280" cy="2238299"/>
          </a:xfrm>
          <a:prstGeom prst="round2DiagRect">
            <a:avLst>
              <a:gd name="adj1" fmla="val 10996"/>
              <a:gd name="adj2" fmla="val 0"/>
            </a:avLst>
          </a:prstGeom>
        </p:spPr>
        <p:txBody>
          <a:bodyPr rtlCol="0">
            <a:noAutofit/>
          </a:bodyPr>
          <a:lstStyle/>
          <a:p>
            <a:pPr lvl="0"/>
            <a:r>
              <a:rPr lang="en-US" noProof="0"/>
              <a:t>Click icon to add picture</a:t>
            </a:r>
            <a:endParaRPr lang="en-US" noProof="0" dirty="0"/>
          </a:p>
        </p:txBody>
      </p:sp>
      <p:sp>
        <p:nvSpPr>
          <p:cNvPr id="20" name="Picture Placeholder 19"/>
          <p:cNvSpPr>
            <a:spLocks noGrp="1"/>
          </p:cNvSpPr>
          <p:nvPr>
            <p:ph type="pic" sz="quarter" idx="13"/>
          </p:nvPr>
        </p:nvSpPr>
        <p:spPr>
          <a:xfrm>
            <a:off x="3112606" y="691876"/>
            <a:ext cx="2829041" cy="1371600"/>
          </a:xfrm>
          <a:prstGeom prst="round2DiagRect">
            <a:avLst>
              <a:gd name="adj1" fmla="val 0"/>
              <a:gd name="adj2" fmla="val 14555"/>
            </a:avLst>
          </a:prstGeom>
        </p:spPr>
        <p:txBody>
          <a:bodyPr rtlCol="0">
            <a:noAutofit/>
          </a:bodyPr>
          <a:lstStyle/>
          <a:p>
            <a:pPr lvl="0"/>
            <a:r>
              <a:rPr lang="en-US" noProof="0"/>
              <a:t>Click icon to add picture</a:t>
            </a:r>
            <a:endParaRPr lang="en-US" noProof="0" dirty="0"/>
          </a:p>
        </p:txBody>
      </p:sp>
      <p:sp>
        <p:nvSpPr>
          <p:cNvPr id="14" name="Picture Placeholder 13"/>
          <p:cNvSpPr>
            <a:spLocks noGrp="1"/>
          </p:cNvSpPr>
          <p:nvPr>
            <p:ph type="pic" sz="quarter" idx="11"/>
          </p:nvPr>
        </p:nvSpPr>
        <p:spPr>
          <a:xfrm>
            <a:off x="197811" y="2914650"/>
            <a:ext cx="2813017" cy="1371600"/>
          </a:xfrm>
          <a:prstGeom prst="round2DiagRect">
            <a:avLst>
              <a:gd name="adj1" fmla="val 12993"/>
              <a:gd name="adj2" fmla="val 0"/>
            </a:avLst>
          </a:prstGeom>
        </p:spPr>
        <p:txBody>
          <a:bodyPr rtlCol="0">
            <a:noAutofit/>
          </a:bodyPr>
          <a:lstStyle/>
          <a:p>
            <a:pPr lvl="0"/>
            <a:r>
              <a:rPr lang="en-US" noProof="0"/>
              <a:t>Click icon to add picture</a:t>
            </a:r>
            <a:endParaRPr lang="en-US" noProof="0" dirty="0"/>
          </a:p>
        </p:txBody>
      </p:sp>
      <p:sp>
        <p:nvSpPr>
          <p:cNvPr id="21" name="Text Placeholder 23"/>
          <p:cNvSpPr>
            <a:spLocks noGrp="1"/>
          </p:cNvSpPr>
          <p:nvPr>
            <p:ph type="body" sz="quarter" idx="23"/>
          </p:nvPr>
        </p:nvSpPr>
        <p:spPr bwMode="gray">
          <a:xfrm>
            <a:off x="6269734" y="3085171"/>
            <a:ext cx="2366265" cy="470730"/>
          </a:xfrm>
        </p:spPr>
        <p:txBody>
          <a:bodyPr tIns="0" bIns="0" anchor="b">
            <a:noAutofit/>
          </a:bodyPr>
          <a:lstStyle>
            <a:lvl1pPr marL="0" indent="0">
              <a:lnSpc>
                <a:spcPct val="90000"/>
              </a:lnSpc>
              <a:spcBef>
                <a:spcPts val="0"/>
              </a:spcBef>
              <a:buNone/>
              <a:defRPr sz="20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6269734" y="3588771"/>
            <a:ext cx="2366265" cy="562730"/>
          </a:xfrm>
        </p:spPr>
        <p:txBody>
          <a:bodyPr tIns="0" bIns="0">
            <a:normAutofit/>
          </a:bodyPr>
          <a:lstStyle>
            <a:lvl1pPr marL="0" indent="0">
              <a:lnSpc>
                <a:spcPct val="100000"/>
              </a:lnSpc>
              <a:spcBef>
                <a:spcPts val="0"/>
              </a:spcBef>
              <a:buNone/>
              <a:defRPr sz="10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26411" y="758238"/>
            <a:ext cx="2361393" cy="1337310"/>
          </a:xfrm>
        </p:spPr>
        <p:txBody>
          <a:bodyPr tIns="0" bIns="0" anchor="b">
            <a:noAutofit/>
          </a:bodyPr>
          <a:lstStyle>
            <a:lvl1pPr marL="0" indent="0">
              <a:lnSpc>
                <a:spcPct val="90000"/>
              </a:lnSpc>
              <a:spcBef>
                <a:spcPts val="0"/>
              </a:spcBef>
              <a:buNone/>
              <a:defRPr sz="32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26411" y="2131008"/>
            <a:ext cx="2361393" cy="601061"/>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3331486" y="2214390"/>
            <a:ext cx="2411509" cy="1310536"/>
          </a:xfrm>
        </p:spPr>
        <p:txBody>
          <a:bodyPr tIns="0" bIns="0" anchor="b">
            <a:noAutofit/>
          </a:bodyPr>
          <a:lstStyle>
            <a:lvl1pPr marL="0" indent="0">
              <a:lnSpc>
                <a:spcPct val="90000"/>
              </a:lnSpc>
              <a:spcBef>
                <a:spcPts val="0"/>
              </a:spcBef>
              <a:buNone/>
              <a:defRPr sz="44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3331486" y="3557124"/>
            <a:ext cx="2410527" cy="601061"/>
          </a:xfrm>
        </p:spPr>
        <p:txBody>
          <a:bodyPr tIns="0" bIns="0">
            <a:noAutofit/>
          </a:bodyPr>
          <a:lstStyle>
            <a:lvl1pPr marL="0" indent="0">
              <a:lnSpc>
                <a:spcPts val="1700"/>
              </a:lnSpc>
              <a:spcBef>
                <a:spcPts val="0"/>
              </a:spcBef>
              <a:buNone/>
              <a:defRPr lang="en-US" sz="1600" kern="1200" dirty="0" smtClean="0">
                <a:solidFill>
                  <a:schemeClr val="bg1"/>
                </a:solidFill>
                <a:latin typeface="+mn-lt"/>
                <a:ea typeface="+mn-ea"/>
                <a:cs typeface="+mn-cs"/>
              </a:defRPr>
            </a:lvl1pPr>
          </a:lstStyle>
          <a:p>
            <a:pPr lvl="0"/>
            <a:r>
              <a:rPr lang="en-US"/>
              <a:t>Click to edit Master text styles</a:t>
            </a:r>
          </a:p>
        </p:txBody>
      </p:sp>
      <p:sp>
        <p:nvSpPr>
          <p:cNvPr id="15" name="Slide Number Placeholder 1"/>
          <p:cNvSpPr>
            <a:spLocks noGrp="1"/>
          </p:cNvSpPr>
          <p:nvPr>
            <p:ph type="sldNum" sz="quarter" idx="29"/>
          </p:nvPr>
        </p:nvSpPr>
        <p:spPr/>
        <p:txBody>
          <a:bodyPr/>
          <a:lstStyle>
            <a:lvl1pPr>
              <a:defRPr/>
            </a:lvl1pPr>
          </a:lstStyle>
          <a:p>
            <a:fld id="{A732C5D7-20B6-478B-989B-2B731CB27606}" type="slidenum">
              <a:rPr lang="en-US" altLang="en-US"/>
              <a:pPr/>
              <a:t>‹nr.›</a:t>
            </a:fld>
            <a:endParaRPr lang="en-US" altLang="en-US"/>
          </a:p>
        </p:txBody>
      </p:sp>
    </p:spTree>
    <p:extLst>
      <p:ext uri="{BB962C8B-B14F-4D97-AF65-F5344CB8AC3E}">
        <p14:creationId xmlns:p14="http://schemas.microsoft.com/office/powerpoint/2010/main" val="91639332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2_MosaicTwoColumn_Blue">
    <p:spTree>
      <p:nvGrpSpPr>
        <p:cNvPr id="1" name=""/>
        <p:cNvGrpSpPr/>
        <p:nvPr/>
      </p:nvGrpSpPr>
      <p:grpSpPr>
        <a:xfrm>
          <a:off x="0" y="0"/>
          <a:ext cx="0" cy="0"/>
          <a:chOff x="0" y="0"/>
          <a:chExt cx="0" cy="0"/>
        </a:xfrm>
      </p:grpSpPr>
      <p:sp>
        <p:nvSpPr>
          <p:cNvPr id="8" name="Round Diagonal Corner Rectangle 7"/>
          <p:cNvSpPr/>
          <p:nvPr userDrawn="1"/>
        </p:nvSpPr>
        <p:spPr>
          <a:xfrm>
            <a:off x="4602163" y="2800350"/>
            <a:ext cx="4268787" cy="1485900"/>
          </a:xfrm>
          <a:prstGeom prst="round2DiagRect">
            <a:avLst>
              <a:gd name="adj1" fmla="val 0"/>
              <a:gd name="adj2" fmla="val 10818"/>
            </a:avLst>
          </a:prstGeom>
          <a:solidFill>
            <a:srgbClr val="279989"/>
          </a:solidFill>
          <a:ln>
            <a:solidFill>
              <a:srgbClr val="27998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9" name="Round Diagonal Corner Rectangle 8"/>
          <p:cNvSpPr/>
          <p:nvPr userDrawn="1"/>
        </p:nvSpPr>
        <p:spPr>
          <a:xfrm>
            <a:off x="200025" y="685800"/>
            <a:ext cx="4284663" cy="1271588"/>
          </a:xfrm>
          <a:prstGeom prst="round2DiagRect">
            <a:avLst>
              <a:gd name="adj1" fmla="val 0"/>
              <a:gd name="adj2" fmla="val 10818"/>
            </a:avLst>
          </a:prstGeom>
          <a:solidFill>
            <a:srgbClr val="519137"/>
          </a:solidFill>
          <a:ln>
            <a:solidFill>
              <a:srgbClr val="51913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007A87"/>
              </a:solidFill>
            </a:endParaRPr>
          </a:p>
        </p:txBody>
      </p:sp>
      <p:sp>
        <p:nvSpPr>
          <p:cNvPr id="22" name="Picture Placeholder 21"/>
          <p:cNvSpPr>
            <a:spLocks noGrp="1"/>
          </p:cNvSpPr>
          <p:nvPr>
            <p:ph type="pic" sz="quarter" idx="14"/>
          </p:nvPr>
        </p:nvSpPr>
        <p:spPr>
          <a:xfrm>
            <a:off x="4602976" y="691876"/>
            <a:ext cx="4268439" cy="2033860"/>
          </a:xfrm>
          <a:prstGeom prst="round2DiagRect">
            <a:avLst>
              <a:gd name="adj1" fmla="val 10996"/>
              <a:gd name="adj2" fmla="val 0"/>
            </a:avLst>
          </a:prstGeom>
        </p:spPr>
        <p:txBody>
          <a:bodyPr rtlCol="0">
            <a:noAutofit/>
          </a:bodyPr>
          <a:lstStyle/>
          <a:p>
            <a:pPr lvl="0"/>
            <a:r>
              <a:rPr lang="en-US" noProof="0"/>
              <a:t>Click icon to add picture</a:t>
            </a:r>
            <a:endParaRPr lang="en-US" noProof="0" dirty="0"/>
          </a:p>
        </p:txBody>
      </p:sp>
      <p:sp>
        <p:nvSpPr>
          <p:cNvPr id="14" name="Picture Placeholder 13"/>
          <p:cNvSpPr>
            <a:spLocks noGrp="1"/>
          </p:cNvSpPr>
          <p:nvPr>
            <p:ph type="pic" sz="quarter" idx="11"/>
          </p:nvPr>
        </p:nvSpPr>
        <p:spPr>
          <a:xfrm>
            <a:off x="197811" y="2032000"/>
            <a:ext cx="4287047" cy="2254251"/>
          </a:xfrm>
          <a:prstGeom prst="round2DiagRect">
            <a:avLst>
              <a:gd name="adj1" fmla="val 12993"/>
              <a:gd name="adj2" fmla="val 0"/>
            </a:avLst>
          </a:prstGeom>
        </p:spPr>
        <p:txBody>
          <a:bodyPr rtlCol="0">
            <a:noAutofit/>
          </a:bodyPr>
          <a:lstStyle/>
          <a:p>
            <a:pPr lvl="0"/>
            <a:r>
              <a:rPr lang="en-US" noProof="0"/>
              <a:t>Click icon to add picture</a:t>
            </a:r>
            <a:endParaRPr lang="en-US" noProof="0" dirty="0"/>
          </a:p>
        </p:txBody>
      </p:sp>
      <p:sp>
        <p:nvSpPr>
          <p:cNvPr id="21" name="Text Placeholder 23"/>
          <p:cNvSpPr>
            <a:spLocks noGrp="1"/>
          </p:cNvSpPr>
          <p:nvPr>
            <p:ph type="body" sz="quarter" idx="23"/>
          </p:nvPr>
        </p:nvSpPr>
        <p:spPr bwMode="gray">
          <a:xfrm>
            <a:off x="4745464" y="2874537"/>
            <a:ext cx="3890536" cy="470730"/>
          </a:xfrm>
        </p:spPr>
        <p:txBody>
          <a:bodyPr tIns="0" bIns="0" anchor="b">
            <a:noAutofit/>
          </a:bodyPr>
          <a:lstStyle>
            <a:lvl1pPr marL="0" indent="0">
              <a:lnSpc>
                <a:spcPct val="90000"/>
              </a:lnSpc>
              <a:spcBef>
                <a:spcPts val="0"/>
              </a:spcBef>
              <a:buNone/>
              <a:defRPr sz="24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4745464" y="3371453"/>
            <a:ext cx="3890536" cy="762000"/>
          </a:xfrm>
        </p:spPr>
        <p:txBody>
          <a:bodyPr tIns="0" bIns="0">
            <a:normAutofit/>
          </a:bodyPr>
          <a:lstStyle>
            <a:lvl1pPr marL="0" indent="0">
              <a:lnSpc>
                <a:spcPct val="100000"/>
              </a:lnSpc>
              <a:spcBef>
                <a:spcPts val="0"/>
              </a:spcBef>
              <a:buNone/>
              <a:defRPr sz="10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26411" y="758239"/>
            <a:ext cx="3598771" cy="381663"/>
          </a:xfrm>
        </p:spPr>
        <p:txBody>
          <a:bodyPr tIns="0" bIns="0" anchor="b">
            <a:noAutofit/>
          </a:bodyPr>
          <a:lstStyle>
            <a:lvl1pPr marL="0" indent="0">
              <a:lnSpc>
                <a:spcPct val="90000"/>
              </a:lnSpc>
              <a:spcBef>
                <a:spcPts val="0"/>
              </a:spcBef>
              <a:buNone/>
              <a:defRPr sz="20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26411" y="1172185"/>
            <a:ext cx="3598771" cy="569952"/>
          </a:xfrm>
        </p:spPr>
        <p:txBody>
          <a:bodyPr tIns="0" bIns="0">
            <a:normAutofit/>
          </a:bodyPr>
          <a:lstStyle>
            <a:lvl1pPr marL="0" indent="0">
              <a:lnSpc>
                <a:spcPts val="1600"/>
              </a:lnSpc>
              <a:spcBef>
                <a:spcPts val="0"/>
              </a:spcBef>
              <a:buNone/>
              <a:defRPr sz="1000">
                <a:solidFill>
                  <a:schemeClr val="bg1"/>
                </a:solidFill>
              </a:defRPr>
            </a:lvl1pPr>
          </a:lstStyle>
          <a:p>
            <a:pPr lvl="0"/>
            <a:r>
              <a:rPr lang="en-US"/>
              <a:t>Click to edit Master text styles</a:t>
            </a:r>
          </a:p>
        </p:txBody>
      </p:sp>
      <p:sp>
        <p:nvSpPr>
          <p:cNvPr id="10" name="Slide Number Placeholder 1"/>
          <p:cNvSpPr>
            <a:spLocks noGrp="1"/>
          </p:cNvSpPr>
          <p:nvPr>
            <p:ph type="sldNum" sz="quarter" idx="27"/>
          </p:nvPr>
        </p:nvSpPr>
        <p:spPr/>
        <p:txBody>
          <a:bodyPr/>
          <a:lstStyle>
            <a:lvl1pPr>
              <a:defRPr/>
            </a:lvl1pPr>
          </a:lstStyle>
          <a:p>
            <a:fld id="{DCE51657-46A3-4F1C-A9E8-D5A1A065FD84}" type="slidenum">
              <a:rPr lang="en-US" altLang="en-US"/>
              <a:pPr/>
              <a:t>‹nr.›</a:t>
            </a:fld>
            <a:endParaRPr lang="en-US" altLang="en-US"/>
          </a:p>
        </p:txBody>
      </p:sp>
    </p:spTree>
    <p:extLst>
      <p:ext uri="{BB962C8B-B14F-4D97-AF65-F5344CB8AC3E}">
        <p14:creationId xmlns:p14="http://schemas.microsoft.com/office/powerpoint/2010/main" val="230930545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Closer">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423440547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Closer">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24464" y="1908794"/>
            <a:ext cx="2716892" cy="1618177"/>
          </a:xfrm>
          <a:prstGeom prst="rect">
            <a:avLst/>
          </a:prstGeom>
        </p:spPr>
      </p:pic>
    </p:spTree>
    <p:extLst>
      <p:ext uri="{BB962C8B-B14F-4D97-AF65-F5344CB8AC3E}">
        <p14:creationId xmlns:p14="http://schemas.microsoft.com/office/powerpoint/2010/main" val="158799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_Title_HeaderLine">
    <p:bg>
      <p:bgPr>
        <a:solidFill>
          <a:srgbClr val="FFFFFF"/>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457200" y="800100"/>
            <a:ext cx="8229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57214" y="4698940"/>
            <a:ext cx="8229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hasCustomPrompt="1"/>
          </p:nvPr>
        </p:nvSpPr>
        <p:spPr/>
        <p:txBody>
          <a:bodyPr/>
          <a:lstStyle>
            <a:lvl1pPr>
              <a:defRPr>
                <a:solidFill>
                  <a:schemeClr val="accent1"/>
                </a:solidFill>
              </a:defRPr>
            </a:lvl1pPr>
          </a:lstStyle>
          <a:p>
            <a:r>
              <a:rPr lang="en-US" altLang="en-US"/>
              <a:t>Click to edit slide title</a:t>
            </a:r>
            <a:endParaRPr lang="en-US"/>
          </a:p>
        </p:txBody>
      </p:sp>
      <p:sp>
        <p:nvSpPr>
          <p:cNvPr id="8" name="Slide Number Placeholder 1"/>
          <p:cNvSpPr>
            <a:spLocks noGrp="1"/>
          </p:cNvSpPr>
          <p:nvPr>
            <p:ph type="sldNum" sz="quarter" idx="4"/>
          </p:nvPr>
        </p:nvSpPr>
        <p:spPr>
          <a:xfrm>
            <a:off x="8562101" y="4869617"/>
            <a:ext cx="125035" cy="123111"/>
          </a:xfrm>
          <a:prstGeom prst="rect">
            <a:avLst/>
          </a:prstGeom>
        </p:spPr>
        <p:txBody>
          <a:bodyPr vert="horz" wrap="none" lIns="0" tIns="0" rIns="0" bIns="0" rtlCol="0" anchor="b" anchorCtr="0">
            <a:spAutoFit/>
          </a:bodyPr>
          <a:lstStyle>
            <a:lvl1pPr algn="r">
              <a:defRPr sz="800">
                <a:solidFill>
                  <a:schemeClr val="tx1">
                    <a:tint val="75000"/>
                  </a:schemeClr>
                </a:solidFill>
              </a:defRPr>
            </a:lvl1pPr>
          </a:lstStyle>
          <a:p>
            <a:fld id="{746372F0-8F5B-47E8-9A0C-8905EFF44332}" type="slidenum">
              <a:rPr lang="en-US" smtClean="0"/>
              <a:pPr/>
              <a:t>‹nr.›</a:t>
            </a:fld>
            <a:endParaRPr lang="en-US"/>
          </a:p>
        </p:txBody>
      </p:sp>
      <p:sp>
        <p:nvSpPr>
          <p:cNvPr id="10" name="Footer Placeholder 4"/>
          <p:cNvSpPr>
            <a:spLocks noGrp="1"/>
          </p:cNvSpPr>
          <p:nvPr>
            <p:ph type="ftr" sz="quarter" idx="3"/>
          </p:nvPr>
        </p:nvSpPr>
        <p:spPr>
          <a:xfrm>
            <a:off x="450852" y="4869616"/>
            <a:ext cx="5396276" cy="123111"/>
          </a:xfrm>
          <a:prstGeom prst="rect">
            <a:avLst/>
          </a:prstGeom>
        </p:spPr>
        <p:txBody>
          <a:bodyPr vert="horz" lIns="0" tIns="0" rIns="0" bIns="0" rtlCol="0" anchor="b" anchorCtr="0">
            <a:spAutoFit/>
          </a:bodyPr>
          <a:lstStyle>
            <a:lvl1pPr algn="l">
              <a:defRPr sz="800">
                <a:solidFill>
                  <a:schemeClr val="tx1">
                    <a:tint val="75000"/>
                  </a:schemeClr>
                </a:solidFill>
              </a:defRPr>
            </a:lvl1pPr>
          </a:lstStyle>
          <a:p>
            <a:pPr>
              <a:defRPr/>
            </a:pPr>
            <a:r>
              <a:rPr lang="en-US">
                <a:solidFill>
                  <a:srgbClr val="97999B"/>
                </a:solidFill>
                <a:cs typeface="Arial" charset="0"/>
              </a:rPr>
              <a:t>EHS - VGM TA 2022</a:t>
            </a:r>
            <a:endParaRPr lang="en-US">
              <a:solidFill>
                <a:srgbClr val="FF0000"/>
              </a:solidFill>
              <a:cs typeface="Arial" charset="0"/>
            </a:endParaRPr>
          </a:p>
        </p:txBody>
      </p:sp>
    </p:spTree>
    <p:extLst>
      <p:ext uri="{BB962C8B-B14F-4D97-AF65-F5344CB8AC3E}">
        <p14:creationId xmlns:p14="http://schemas.microsoft.com/office/powerpoint/2010/main" val="1299340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_2-Column_wSubhead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457200" y="828658"/>
            <a:ext cx="4040188" cy="479822"/>
          </a:xfrm>
        </p:spPr>
        <p:txBody>
          <a:bodyPr anchor="b"/>
          <a:lstStyle>
            <a:lvl1pPr marL="0" indent="0">
              <a:lnSpc>
                <a:spcPct val="100000"/>
              </a:lnSpc>
              <a:buNone/>
              <a:defRPr sz="1500" b="1">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405259"/>
            <a:ext cx="4040188" cy="3189365"/>
          </a:xfrm>
        </p:spPr>
        <p:txBody>
          <a:bodyPr/>
          <a:lstStyle>
            <a:lvl1pPr>
              <a:lnSpc>
                <a:spcPct val="100000"/>
              </a:lnSpc>
              <a:defRPr sz="1200"/>
            </a:lvl1pPr>
            <a:lvl2pPr>
              <a:lnSpc>
                <a:spcPct val="100000"/>
              </a:lnSpc>
              <a:defRPr sz="1200"/>
            </a:lvl2pPr>
            <a:lvl3pPr>
              <a:lnSpc>
                <a:spcPct val="100000"/>
              </a:lnSpc>
              <a:defRPr sz="1050"/>
            </a:lvl3pPr>
            <a:lvl4pPr>
              <a:lnSpc>
                <a:spcPct val="100000"/>
              </a:lnSpc>
              <a:defRPr sz="900"/>
            </a:lvl4pPr>
            <a:lvl5pPr>
              <a:defRPr sz="9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645030" y="828658"/>
            <a:ext cx="4041775" cy="479822"/>
          </a:xfrm>
        </p:spPr>
        <p:txBody>
          <a:bodyPr anchor="b"/>
          <a:lstStyle>
            <a:lvl1pPr marL="0" indent="0">
              <a:lnSpc>
                <a:spcPct val="100000"/>
              </a:lnSpc>
              <a:buNone/>
              <a:defRPr sz="1500" b="1">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0" y="1405259"/>
            <a:ext cx="4041775" cy="3189365"/>
          </a:xfrm>
        </p:spPr>
        <p:txBody>
          <a:bodyPr/>
          <a:lstStyle>
            <a:lvl1pPr>
              <a:lnSpc>
                <a:spcPct val="100000"/>
              </a:lnSpc>
              <a:defRPr sz="1200"/>
            </a:lvl1pPr>
            <a:lvl2pPr>
              <a:lnSpc>
                <a:spcPct val="100000"/>
              </a:lnSpc>
              <a:defRPr sz="1200"/>
            </a:lvl2pPr>
            <a:lvl3pPr>
              <a:lnSpc>
                <a:spcPct val="100000"/>
              </a:lnSpc>
              <a:defRPr sz="1050"/>
            </a:lvl3pPr>
            <a:lvl4pPr>
              <a:lnSpc>
                <a:spcPct val="100000"/>
              </a:lnSpc>
              <a:defRPr sz="900"/>
            </a:lvl4pPr>
            <a:lvl5pPr>
              <a:defRPr sz="9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Slide Number Placeholder 1"/>
          <p:cNvSpPr>
            <a:spLocks noGrp="1"/>
          </p:cNvSpPr>
          <p:nvPr>
            <p:ph type="sldNum" sz="quarter" idx="10"/>
          </p:nvPr>
        </p:nvSpPr>
        <p:spPr>
          <a:xfrm>
            <a:off x="8562101" y="4869617"/>
            <a:ext cx="125035" cy="123111"/>
          </a:xfrm>
          <a:prstGeom prst="rect">
            <a:avLst/>
          </a:prstGeom>
        </p:spPr>
        <p:txBody>
          <a:bodyPr vert="horz" wrap="none" lIns="0" tIns="0" rIns="0" bIns="0" rtlCol="0" anchor="b" anchorCtr="0">
            <a:spAutoFit/>
          </a:bodyPr>
          <a:lstStyle>
            <a:lvl1pPr algn="r">
              <a:defRPr sz="800">
                <a:solidFill>
                  <a:schemeClr val="tx1">
                    <a:tint val="75000"/>
                  </a:schemeClr>
                </a:solidFill>
              </a:defRPr>
            </a:lvl1pPr>
          </a:lstStyle>
          <a:p>
            <a:fld id="{746372F0-8F5B-47E8-9A0C-8905EFF44332}" type="slidenum">
              <a:rPr lang="en-US" smtClean="0"/>
              <a:pPr/>
              <a:t>‹nr.›</a:t>
            </a:fld>
            <a:endParaRPr lang="en-US"/>
          </a:p>
        </p:txBody>
      </p:sp>
      <p:sp>
        <p:nvSpPr>
          <p:cNvPr id="13" name="Footer Placeholder 4"/>
          <p:cNvSpPr>
            <a:spLocks noGrp="1"/>
          </p:cNvSpPr>
          <p:nvPr>
            <p:ph type="ftr" sz="quarter" idx="11"/>
          </p:nvPr>
        </p:nvSpPr>
        <p:spPr>
          <a:xfrm>
            <a:off x="450854" y="4869616"/>
            <a:ext cx="5404665" cy="123111"/>
          </a:xfrm>
          <a:prstGeom prst="rect">
            <a:avLst/>
          </a:prstGeom>
        </p:spPr>
        <p:txBody>
          <a:bodyPr vert="horz" lIns="0" tIns="0" rIns="0" bIns="0" rtlCol="0" anchor="b" anchorCtr="0">
            <a:spAutoFit/>
          </a:bodyPr>
          <a:lstStyle>
            <a:lvl1pPr algn="l">
              <a:defRPr sz="800">
                <a:solidFill>
                  <a:schemeClr val="tx1">
                    <a:tint val="75000"/>
                  </a:schemeClr>
                </a:solidFill>
              </a:defRPr>
            </a:lvl1pPr>
          </a:lstStyle>
          <a:p>
            <a:pPr>
              <a:defRPr/>
            </a:pPr>
            <a:r>
              <a:rPr lang="en-US">
                <a:solidFill>
                  <a:srgbClr val="97999B"/>
                </a:solidFill>
                <a:cs typeface="Arial" charset="0"/>
              </a:rPr>
              <a:t>EHS - VGM TA 2022</a:t>
            </a:r>
            <a:endParaRPr lang="en-US">
              <a:solidFill>
                <a:srgbClr val="FF0000"/>
              </a:solidFill>
              <a:cs typeface="Arial" charset="0"/>
            </a:endParaRPr>
          </a:p>
        </p:txBody>
      </p:sp>
      <p:cxnSp>
        <p:nvCxnSpPr>
          <p:cNvPr id="11" name="Straight Connector 10"/>
          <p:cNvCxnSpPr/>
          <p:nvPr userDrawn="1"/>
        </p:nvCxnSpPr>
        <p:spPr>
          <a:xfrm>
            <a:off x="457200" y="800100"/>
            <a:ext cx="8229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457214" y="4698940"/>
            <a:ext cx="8229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42406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_2-Column_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en-US"/>
              <a:t>Click to edit Master title style</a:t>
            </a:r>
          </a:p>
        </p:txBody>
      </p:sp>
      <p:sp>
        <p:nvSpPr>
          <p:cNvPr id="3" name="Text Placeholder 2"/>
          <p:cNvSpPr>
            <a:spLocks noGrp="1"/>
          </p:cNvSpPr>
          <p:nvPr>
            <p:ph type="body" idx="1"/>
          </p:nvPr>
        </p:nvSpPr>
        <p:spPr>
          <a:xfrm>
            <a:off x="457200" y="828658"/>
            <a:ext cx="8224838" cy="479822"/>
          </a:xfrm>
        </p:spPr>
        <p:txBody>
          <a:bodyPr anchor="b"/>
          <a:lstStyle>
            <a:lvl1pPr marL="0" indent="0">
              <a:lnSpc>
                <a:spcPct val="100000"/>
              </a:lnSpc>
              <a:buNone/>
              <a:defRPr sz="1500" b="1">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405259"/>
            <a:ext cx="4040188" cy="3189365"/>
          </a:xfrm>
        </p:spPr>
        <p:txBody>
          <a:bodyPr/>
          <a:lstStyle>
            <a:lvl1pPr>
              <a:lnSpc>
                <a:spcPct val="100000"/>
              </a:lnSpc>
              <a:defRPr sz="1200"/>
            </a:lvl1pPr>
            <a:lvl2pPr>
              <a:lnSpc>
                <a:spcPct val="100000"/>
              </a:lnSpc>
              <a:defRPr sz="1200"/>
            </a:lvl2pPr>
            <a:lvl3pPr>
              <a:lnSpc>
                <a:spcPct val="100000"/>
              </a:lnSpc>
              <a:defRPr sz="1050"/>
            </a:lvl3pPr>
            <a:lvl4pPr>
              <a:lnSpc>
                <a:spcPct val="100000"/>
              </a:lnSpc>
              <a:defRPr sz="900"/>
            </a:lvl4pPr>
            <a:lvl5pPr>
              <a:defRPr sz="9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Picture Placeholder 13"/>
          <p:cNvSpPr>
            <a:spLocks noGrp="1"/>
          </p:cNvSpPr>
          <p:nvPr>
            <p:ph type="pic" sz="quarter" idx="14" hasCustomPrompt="1"/>
          </p:nvPr>
        </p:nvSpPr>
        <p:spPr>
          <a:xfrm>
            <a:off x="4640231" y="1405259"/>
            <a:ext cx="4038544" cy="3186353"/>
          </a:xfrm>
        </p:spPr>
        <p:txBody>
          <a:bodyPr rtlCol="0">
            <a:noAutofit/>
          </a:bodyPr>
          <a:lstStyle>
            <a:lvl1pPr>
              <a:lnSpc>
                <a:spcPct val="100000"/>
              </a:lnSpc>
              <a:spcBef>
                <a:spcPts val="0"/>
              </a:spcBef>
              <a:spcAft>
                <a:spcPts val="450"/>
              </a:spcAft>
              <a:defRPr sz="1050"/>
            </a:lvl1pPr>
          </a:lstStyle>
          <a:p>
            <a:pPr lvl="0"/>
            <a:r>
              <a:rPr lang="en-US" noProof="0"/>
              <a:t>Double click icon to add picture</a:t>
            </a:r>
          </a:p>
        </p:txBody>
      </p:sp>
      <p:sp>
        <p:nvSpPr>
          <p:cNvPr id="13" name="Slide Number Placeholder 1"/>
          <p:cNvSpPr>
            <a:spLocks noGrp="1"/>
          </p:cNvSpPr>
          <p:nvPr>
            <p:ph type="sldNum" sz="quarter" idx="4"/>
          </p:nvPr>
        </p:nvSpPr>
        <p:spPr>
          <a:xfrm>
            <a:off x="8562101" y="4869617"/>
            <a:ext cx="125035" cy="123111"/>
          </a:xfrm>
          <a:prstGeom prst="rect">
            <a:avLst/>
          </a:prstGeom>
        </p:spPr>
        <p:txBody>
          <a:bodyPr vert="horz" wrap="none" lIns="0" tIns="0" rIns="0" bIns="0" rtlCol="0" anchor="b" anchorCtr="0">
            <a:spAutoFit/>
          </a:bodyPr>
          <a:lstStyle>
            <a:lvl1pPr algn="r">
              <a:defRPr sz="800">
                <a:solidFill>
                  <a:schemeClr val="tx1">
                    <a:tint val="75000"/>
                  </a:schemeClr>
                </a:solidFill>
              </a:defRPr>
            </a:lvl1pPr>
          </a:lstStyle>
          <a:p>
            <a:fld id="{746372F0-8F5B-47E8-9A0C-8905EFF44332}" type="slidenum">
              <a:rPr lang="en-US" smtClean="0"/>
              <a:pPr/>
              <a:t>‹nr.›</a:t>
            </a:fld>
            <a:endParaRPr lang="en-US"/>
          </a:p>
        </p:txBody>
      </p:sp>
      <p:sp>
        <p:nvSpPr>
          <p:cNvPr id="14" name="Footer Placeholder 4"/>
          <p:cNvSpPr>
            <a:spLocks noGrp="1"/>
          </p:cNvSpPr>
          <p:nvPr>
            <p:ph type="ftr" sz="quarter" idx="3"/>
          </p:nvPr>
        </p:nvSpPr>
        <p:spPr>
          <a:xfrm>
            <a:off x="450852" y="4869616"/>
            <a:ext cx="5396276" cy="123111"/>
          </a:xfrm>
          <a:prstGeom prst="rect">
            <a:avLst/>
          </a:prstGeom>
        </p:spPr>
        <p:txBody>
          <a:bodyPr vert="horz" lIns="0" tIns="0" rIns="0" bIns="0" rtlCol="0" anchor="b" anchorCtr="0">
            <a:spAutoFit/>
          </a:bodyPr>
          <a:lstStyle>
            <a:lvl1pPr algn="l">
              <a:defRPr sz="800">
                <a:solidFill>
                  <a:schemeClr val="tx1">
                    <a:tint val="75000"/>
                  </a:schemeClr>
                </a:solidFill>
              </a:defRPr>
            </a:lvl1pPr>
          </a:lstStyle>
          <a:p>
            <a:pPr>
              <a:defRPr/>
            </a:pPr>
            <a:r>
              <a:rPr lang="en-US">
                <a:solidFill>
                  <a:srgbClr val="97999B"/>
                </a:solidFill>
                <a:cs typeface="Arial" charset="0"/>
              </a:rPr>
              <a:t>EHS - VGM TA 2022</a:t>
            </a:r>
            <a:endParaRPr lang="en-US">
              <a:solidFill>
                <a:srgbClr val="FF0000"/>
              </a:solidFill>
              <a:cs typeface="Arial" charset="0"/>
            </a:endParaRPr>
          </a:p>
        </p:txBody>
      </p:sp>
      <p:cxnSp>
        <p:nvCxnSpPr>
          <p:cNvPr id="9" name="Straight Connector 8"/>
          <p:cNvCxnSpPr/>
          <p:nvPr userDrawn="1"/>
        </p:nvCxnSpPr>
        <p:spPr>
          <a:xfrm>
            <a:off x="457200" y="800100"/>
            <a:ext cx="8229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57214" y="4698940"/>
            <a:ext cx="8229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72897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_Title_Subhead_BulletSections ">
    <p:spTree>
      <p:nvGrpSpPr>
        <p:cNvPr id="1" name=""/>
        <p:cNvGrpSpPr/>
        <p:nvPr/>
      </p:nvGrpSpPr>
      <p:grpSpPr>
        <a:xfrm>
          <a:off x="0" y="0"/>
          <a:ext cx="0" cy="0"/>
          <a:chOff x="0" y="0"/>
          <a:chExt cx="0" cy="0"/>
        </a:xfrm>
      </p:grpSpPr>
      <p:sp>
        <p:nvSpPr>
          <p:cNvPr id="11" name="Text Placeholder 5"/>
          <p:cNvSpPr>
            <a:spLocks noGrp="1"/>
          </p:cNvSpPr>
          <p:nvPr>
            <p:ph type="body" sz="quarter" idx="12" hasCustomPrompt="1"/>
          </p:nvPr>
        </p:nvSpPr>
        <p:spPr>
          <a:xfrm>
            <a:off x="453250" y="916099"/>
            <a:ext cx="8233890" cy="514350"/>
          </a:xfrm>
        </p:spPr>
        <p:txBody>
          <a:bodyPr>
            <a:noAutofit/>
          </a:bodyPr>
          <a:lstStyle>
            <a:lvl1pPr marL="0" indent="0">
              <a:lnSpc>
                <a:spcPct val="100000"/>
              </a:lnSpc>
              <a:spcBef>
                <a:spcPts val="0"/>
              </a:spcBef>
              <a:buFontTx/>
              <a:buNone/>
              <a:defRPr sz="1500" b="1">
                <a:solidFill>
                  <a:schemeClr val="accent2"/>
                </a:solidFill>
              </a:defRPr>
            </a:lvl1pPr>
          </a:lstStyle>
          <a:p>
            <a:pPr lvl="0"/>
            <a:r>
              <a:rPr lang="en-US"/>
              <a:t>Click to edit subtitle</a:t>
            </a:r>
          </a:p>
        </p:txBody>
      </p:sp>
      <p:sp>
        <p:nvSpPr>
          <p:cNvPr id="12" name="Text Placeholder 8"/>
          <p:cNvSpPr>
            <a:spLocks noGrp="1"/>
          </p:cNvSpPr>
          <p:nvPr>
            <p:ph type="body" sz="quarter" idx="13" hasCustomPrompt="1"/>
          </p:nvPr>
        </p:nvSpPr>
        <p:spPr>
          <a:xfrm>
            <a:off x="457126" y="1557589"/>
            <a:ext cx="8229674" cy="1068944"/>
          </a:xfrm>
        </p:spPr>
        <p:txBody>
          <a:bodyPr>
            <a:noAutofit/>
          </a:bodyPr>
          <a:lstStyle>
            <a:lvl1pPr marL="0" indent="0">
              <a:lnSpc>
                <a:spcPct val="100000"/>
              </a:lnSpc>
              <a:spcBef>
                <a:spcPts val="0"/>
              </a:spcBef>
              <a:spcAft>
                <a:spcPts val="450"/>
              </a:spcAft>
              <a:buFontTx/>
              <a:buNone/>
              <a:defRPr lang="en-US" altLang="en-US" sz="1200" b="1" kern="1200" dirty="0" smtClean="0">
                <a:solidFill>
                  <a:schemeClr val="accent3"/>
                </a:solidFill>
                <a:latin typeface="Arial"/>
                <a:ea typeface="ＭＳ Ｐゴシック" charset="0"/>
                <a:cs typeface="Arial"/>
              </a:defRPr>
            </a:lvl1pPr>
            <a:lvl2pPr marL="126206" indent="-126206">
              <a:lnSpc>
                <a:spcPct val="100000"/>
              </a:lnSpc>
              <a:spcBef>
                <a:spcPts val="0"/>
              </a:spcBef>
              <a:spcAft>
                <a:spcPts val="450"/>
              </a:spcAft>
              <a:buFont typeface="Arial"/>
              <a:buChar char="•"/>
              <a:defRPr sz="1050" b="0">
                <a:solidFill>
                  <a:schemeClr val="tx1"/>
                </a:solidFill>
              </a:defRPr>
            </a:lvl2pPr>
            <a:lvl3pPr marL="0" indent="0">
              <a:lnSpc>
                <a:spcPts val="1350"/>
              </a:lnSpc>
              <a:spcBef>
                <a:spcPts val="0"/>
              </a:spcBef>
              <a:buFontTx/>
              <a:buNone/>
              <a:defRPr sz="1050" b="0">
                <a:solidFill>
                  <a:schemeClr val="tx1"/>
                </a:solidFill>
              </a:defRPr>
            </a:lvl3pPr>
            <a:lvl4pPr marL="0" indent="0">
              <a:lnSpc>
                <a:spcPts val="1350"/>
              </a:lnSpc>
              <a:spcBef>
                <a:spcPts val="0"/>
              </a:spcBef>
              <a:buFontTx/>
              <a:buNone/>
              <a:defRPr sz="1050" b="0">
                <a:solidFill>
                  <a:schemeClr val="tx1"/>
                </a:solidFill>
              </a:defRPr>
            </a:lvl4pPr>
            <a:lvl5pPr marL="0" indent="0">
              <a:lnSpc>
                <a:spcPts val="1350"/>
              </a:lnSpc>
              <a:spcBef>
                <a:spcPts val="0"/>
              </a:spcBef>
              <a:buFontTx/>
              <a:buNone/>
              <a:defRPr sz="1050" b="0">
                <a:solidFill>
                  <a:schemeClr val="tx1"/>
                </a:solidFill>
              </a:defRPr>
            </a:lvl5pPr>
          </a:lstStyle>
          <a:p>
            <a:pPr lvl="0"/>
            <a:r>
              <a:rPr lang="en-US"/>
              <a:t>Click to edit text header</a:t>
            </a:r>
          </a:p>
          <a:p>
            <a:pPr lvl="1"/>
            <a:r>
              <a:rPr lang="en-US"/>
              <a:t>Second level</a:t>
            </a:r>
          </a:p>
        </p:txBody>
      </p:sp>
      <p:sp>
        <p:nvSpPr>
          <p:cNvPr id="13" name="Text Placeholder 12"/>
          <p:cNvSpPr>
            <a:spLocks noGrp="1"/>
          </p:cNvSpPr>
          <p:nvPr>
            <p:ph type="body" sz="quarter" idx="14" hasCustomPrompt="1"/>
          </p:nvPr>
        </p:nvSpPr>
        <p:spPr>
          <a:xfrm>
            <a:off x="457132" y="2783041"/>
            <a:ext cx="8229673" cy="1069848"/>
          </a:xfrm>
        </p:spPr>
        <p:txBody>
          <a:bodyPr>
            <a:noAutofit/>
          </a:bodyPr>
          <a:lstStyle>
            <a:lvl1pPr marL="0" indent="0">
              <a:lnSpc>
                <a:spcPct val="100000"/>
              </a:lnSpc>
              <a:spcBef>
                <a:spcPts val="0"/>
              </a:spcBef>
              <a:spcAft>
                <a:spcPts val="450"/>
              </a:spcAft>
              <a:buFontTx/>
              <a:buNone/>
              <a:tabLst/>
              <a:defRPr lang="en-US" altLang="en-US" sz="1200" b="1" kern="1200" dirty="0" smtClean="0">
                <a:solidFill>
                  <a:schemeClr val="accent3"/>
                </a:solidFill>
                <a:latin typeface="Arial"/>
                <a:ea typeface="ＭＳ Ｐゴシック" charset="0"/>
                <a:cs typeface="Arial"/>
              </a:defRPr>
            </a:lvl1pPr>
            <a:lvl2pPr marL="214313" indent="-214313">
              <a:lnSpc>
                <a:spcPct val="100000"/>
              </a:lnSpc>
              <a:spcBef>
                <a:spcPts val="0"/>
              </a:spcBef>
              <a:spcAft>
                <a:spcPts val="450"/>
              </a:spcAft>
              <a:buFontTx/>
              <a:buNone/>
              <a:tabLst/>
              <a:defRPr lang="en-US" altLang="en-US" sz="1050" b="0" kern="1200" dirty="0" smtClean="0">
                <a:solidFill>
                  <a:schemeClr val="tx1"/>
                </a:solidFill>
                <a:latin typeface="Arial"/>
                <a:ea typeface="ＭＳ Ｐゴシック" charset="0"/>
                <a:cs typeface="Arial"/>
              </a:defRPr>
            </a:lvl2pPr>
            <a:lvl3pPr marL="0" indent="0">
              <a:lnSpc>
                <a:spcPts val="1350"/>
              </a:lnSpc>
              <a:spcBef>
                <a:spcPts val="0"/>
              </a:spcBef>
              <a:buFontTx/>
              <a:buNone/>
              <a:tabLst/>
              <a:defRPr sz="1050"/>
            </a:lvl3pPr>
            <a:lvl4pPr marL="0" indent="0">
              <a:lnSpc>
                <a:spcPts val="1350"/>
              </a:lnSpc>
              <a:spcBef>
                <a:spcPts val="0"/>
              </a:spcBef>
              <a:buFontTx/>
              <a:buNone/>
              <a:tabLst/>
              <a:defRPr sz="1050"/>
            </a:lvl4pPr>
            <a:lvl5pPr marL="0" indent="0">
              <a:lnSpc>
                <a:spcPts val="1350"/>
              </a:lnSpc>
              <a:spcBef>
                <a:spcPts val="0"/>
              </a:spcBef>
              <a:buFontTx/>
              <a:buNone/>
              <a:tabLst/>
              <a:defRPr sz="1050"/>
            </a:lvl5pPr>
          </a:lstStyle>
          <a:p>
            <a:pPr lvl="0"/>
            <a:r>
              <a:rPr lang="en-US"/>
              <a:t>Click to edit text header</a:t>
            </a:r>
          </a:p>
          <a:p>
            <a:pPr marL="126206" marR="0" lvl="1" indent="-126206" algn="l" defTabSz="685800" rtl="0" eaLnBrk="1" fontAlgn="base" latinLnBrk="0" hangingPunct="1">
              <a:lnSpc>
                <a:spcPct val="100000"/>
              </a:lnSpc>
              <a:spcBef>
                <a:spcPts val="0"/>
              </a:spcBef>
              <a:spcAft>
                <a:spcPts val="450"/>
              </a:spcAft>
              <a:buClrTx/>
              <a:buSzTx/>
              <a:buFont typeface="Arial"/>
              <a:buChar char="•"/>
              <a:tabLst/>
            </a:pPr>
            <a:r>
              <a:rPr lang="en-US"/>
              <a:t>Second level</a:t>
            </a:r>
          </a:p>
        </p:txBody>
      </p:sp>
      <p:sp>
        <p:nvSpPr>
          <p:cNvPr id="3" name="Title 2"/>
          <p:cNvSpPr>
            <a:spLocks noGrp="1"/>
          </p:cNvSpPr>
          <p:nvPr>
            <p:ph type="title" hasCustomPrompt="1"/>
          </p:nvPr>
        </p:nvSpPr>
        <p:spPr/>
        <p:txBody>
          <a:bodyPr/>
          <a:lstStyle>
            <a:lvl1pPr>
              <a:lnSpc>
                <a:spcPct val="100000"/>
              </a:lnSpc>
              <a:defRPr>
                <a:solidFill>
                  <a:schemeClr val="accent1"/>
                </a:solidFill>
              </a:defRPr>
            </a:lvl1pPr>
          </a:lstStyle>
          <a:p>
            <a:r>
              <a:rPr lang="en-US"/>
              <a:t>Click to edit slide title</a:t>
            </a:r>
          </a:p>
        </p:txBody>
      </p:sp>
      <p:cxnSp>
        <p:nvCxnSpPr>
          <p:cNvPr id="9" name="Straight Connector 8"/>
          <p:cNvCxnSpPr/>
          <p:nvPr userDrawn="1"/>
        </p:nvCxnSpPr>
        <p:spPr>
          <a:xfrm>
            <a:off x="457200" y="800100"/>
            <a:ext cx="8229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214" y="4698940"/>
            <a:ext cx="8229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Slide Number Placeholder 1"/>
          <p:cNvSpPr>
            <a:spLocks noGrp="1"/>
          </p:cNvSpPr>
          <p:nvPr>
            <p:ph type="sldNum" sz="quarter" idx="4"/>
          </p:nvPr>
        </p:nvSpPr>
        <p:spPr>
          <a:xfrm>
            <a:off x="8562101" y="4869617"/>
            <a:ext cx="125035" cy="123111"/>
          </a:xfrm>
          <a:prstGeom prst="rect">
            <a:avLst/>
          </a:prstGeom>
        </p:spPr>
        <p:txBody>
          <a:bodyPr vert="horz" wrap="none" lIns="0" tIns="0" rIns="0" bIns="0" rtlCol="0" anchor="b" anchorCtr="0">
            <a:spAutoFit/>
          </a:bodyPr>
          <a:lstStyle>
            <a:lvl1pPr algn="r">
              <a:defRPr sz="800">
                <a:solidFill>
                  <a:schemeClr val="tx1">
                    <a:tint val="75000"/>
                  </a:schemeClr>
                </a:solidFill>
              </a:defRPr>
            </a:lvl1pPr>
          </a:lstStyle>
          <a:p>
            <a:fld id="{746372F0-8F5B-47E8-9A0C-8905EFF44332}" type="slidenum">
              <a:rPr lang="en-US" smtClean="0"/>
              <a:pPr/>
              <a:t>‹nr.›</a:t>
            </a:fld>
            <a:endParaRPr lang="en-US"/>
          </a:p>
        </p:txBody>
      </p:sp>
      <p:sp>
        <p:nvSpPr>
          <p:cNvPr id="16" name="Footer Placeholder 4"/>
          <p:cNvSpPr>
            <a:spLocks noGrp="1"/>
          </p:cNvSpPr>
          <p:nvPr>
            <p:ph type="ftr" sz="quarter" idx="3"/>
          </p:nvPr>
        </p:nvSpPr>
        <p:spPr>
          <a:xfrm>
            <a:off x="450852" y="4869616"/>
            <a:ext cx="5396276" cy="123111"/>
          </a:xfrm>
          <a:prstGeom prst="rect">
            <a:avLst/>
          </a:prstGeom>
        </p:spPr>
        <p:txBody>
          <a:bodyPr vert="horz" lIns="0" tIns="0" rIns="0" bIns="0" rtlCol="0" anchor="b" anchorCtr="0">
            <a:spAutoFit/>
          </a:bodyPr>
          <a:lstStyle>
            <a:lvl1pPr algn="l">
              <a:defRPr sz="800">
                <a:solidFill>
                  <a:schemeClr val="tx1">
                    <a:tint val="75000"/>
                  </a:schemeClr>
                </a:solidFill>
              </a:defRPr>
            </a:lvl1pPr>
          </a:lstStyle>
          <a:p>
            <a:pPr>
              <a:defRPr/>
            </a:pPr>
            <a:r>
              <a:rPr lang="en-US">
                <a:solidFill>
                  <a:srgbClr val="97999B"/>
                </a:solidFill>
                <a:cs typeface="Arial" charset="0"/>
              </a:rPr>
              <a:t>EHS - VGM TA 2022</a:t>
            </a:r>
            <a:endParaRPr lang="en-US">
              <a:solidFill>
                <a:srgbClr val="FF0000"/>
              </a:solidFill>
              <a:cs typeface="Arial" charset="0"/>
            </a:endParaRPr>
          </a:p>
        </p:txBody>
      </p:sp>
    </p:spTree>
    <p:extLst>
      <p:ext uri="{BB962C8B-B14F-4D97-AF65-F5344CB8AC3E}">
        <p14:creationId xmlns:p14="http://schemas.microsoft.com/office/powerpoint/2010/main" val="6256785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_3-column_Photos">
    <p:spTree>
      <p:nvGrpSpPr>
        <p:cNvPr id="1" name=""/>
        <p:cNvGrpSpPr/>
        <p:nvPr/>
      </p:nvGrpSpPr>
      <p:grpSpPr>
        <a:xfrm>
          <a:off x="0" y="0"/>
          <a:ext cx="0" cy="0"/>
          <a:chOff x="0" y="0"/>
          <a:chExt cx="0" cy="0"/>
        </a:xfrm>
      </p:grpSpPr>
      <p:sp>
        <p:nvSpPr>
          <p:cNvPr id="12" name="Text Placeholder 8"/>
          <p:cNvSpPr>
            <a:spLocks noGrp="1"/>
          </p:cNvSpPr>
          <p:nvPr>
            <p:ph type="body" sz="quarter" idx="13"/>
          </p:nvPr>
        </p:nvSpPr>
        <p:spPr>
          <a:xfrm>
            <a:off x="230188" y="2960048"/>
            <a:ext cx="2743200" cy="1495273"/>
          </a:xfrm>
        </p:spPr>
        <p:txBody>
          <a:bodyPr>
            <a:noAutofit/>
          </a:bodyPr>
          <a:lstStyle>
            <a:lvl1pPr marL="0" indent="0">
              <a:lnSpc>
                <a:spcPct val="100000"/>
              </a:lnSpc>
              <a:spcBef>
                <a:spcPts val="0"/>
              </a:spcBef>
              <a:spcAft>
                <a:spcPts val="225"/>
              </a:spcAft>
              <a:buFontTx/>
              <a:buNone/>
              <a:defRPr sz="1050" b="1" baseline="0">
                <a:solidFill>
                  <a:schemeClr val="tx1"/>
                </a:solidFill>
              </a:defRPr>
            </a:lvl1pPr>
            <a:lvl2pPr marL="130969" indent="-130969">
              <a:lnSpc>
                <a:spcPct val="100000"/>
              </a:lnSpc>
              <a:spcBef>
                <a:spcPts val="0"/>
              </a:spcBef>
              <a:spcAft>
                <a:spcPts val="225"/>
              </a:spcAft>
              <a:buFont typeface="Arial"/>
              <a:buChar char="•"/>
              <a:defRPr sz="1050" b="0" baseline="0">
                <a:solidFill>
                  <a:schemeClr val="tx1"/>
                </a:solidFill>
              </a:defRPr>
            </a:lvl2pPr>
            <a:lvl3pPr marL="388144" indent="-214313">
              <a:lnSpc>
                <a:spcPct val="100000"/>
              </a:lnSpc>
              <a:spcBef>
                <a:spcPts val="0"/>
              </a:spcBef>
              <a:spcAft>
                <a:spcPts val="225"/>
              </a:spcAft>
              <a:buFontTx/>
              <a:buNone/>
              <a:defRPr lang="en-US" altLang="en-US" sz="1050" b="0" kern="1200" baseline="0" dirty="0" smtClean="0">
                <a:solidFill>
                  <a:schemeClr val="tx1"/>
                </a:solidFill>
                <a:latin typeface="+mn-lt"/>
                <a:ea typeface="ＭＳ Ｐゴシック" charset="0"/>
                <a:cs typeface="+mn-cs"/>
              </a:defRPr>
            </a:lvl3pPr>
            <a:lvl4pPr marL="0" indent="0">
              <a:lnSpc>
                <a:spcPts val="1350"/>
              </a:lnSpc>
              <a:spcBef>
                <a:spcPts val="0"/>
              </a:spcBef>
              <a:buFontTx/>
              <a:buNone/>
              <a:defRPr sz="1050" b="0" baseline="0">
                <a:solidFill>
                  <a:schemeClr val="tx1"/>
                </a:solidFill>
              </a:defRPr>
            </a:lvl4pPr>
            <a:lvl5pPr marL="0" indent="0">
              <a:lnSpc>
                <a:spcPts val="1350"/>
              </a:lnSpc>
              <a:spcBef>
                <a:spcPts val="0"/>
              </a:spcBef>
              <a:buFontTx/>
              <a:buNone/>
              <a:defRPr sz="1050" b="0" baseline="0">
                <a:solidFill>
                  <a:schemeClr val="tx1"/>
                </a:solidFill>
              </a:defRPr>
            </a:lvl5pPr>
          </a:lstStyle>
          <a:p>
            <a:pPr lvl="0"/>
            <a:r>
              <a:rPr lang="en-US"/>
              <a:t>Click to edit Master text styles</a:t>
            </a:r>
          </a:p>
          <a:p>
            <a:pPr lvl="1"/>
            <a:r>
              <a:rPr lang="en-US"/>
              <a:t>Second level</a:t>
            </a:r>
          </a:p>
          <a:p>
            <a:pPr marL="300038" marR="0" lvl="2" indent="-126206" algn="l" defTabSz="685800" rtl="0" eaLnBrk="1" fontAlgn="base" latinLnBrk="0" hangingPunct="1">
              <a:lnSpc>
                <a:spcPct val="100000"/>
              </a:lnSpc>
              <a:spcBef>
                <a:spcPts val="0"/>
              </a:spcBef>
              <a:spcAft>
                <a:spcPts val="225"/>
              </a:spcAft>
              <a:buClrTx/>
              <a:buSzTx/>
              <a:buFont typeface="Lucida Grande"/>
              <a:buChar char="–"/>
              <a:tabLst/>
            </a:pPr>
            <a:r>
              <a:rPr lang="en-US"/>
              <a:t>Third level</a:t>
            </a:r>
          </a:p>
        </p:txBody>
      </p:sp>
      <p:sp>
        <p:nvSpPr>
          <p:cNvPr id="14" name="Picture Placeholder 13"/>
          <p:cNvSpPr>
            <a:spLocks noGrp="1"/>
          </p:cNvSpPr>
          <p:nvPr>
            <p:ph type="pic" sz="quarter" idx="14" hasCustomPrompt="1"/>
          </p:nvPr>
        </p:nvSpPr>
        <p:spPr>
          <a:xfrm>
            <a:off x="228600" y="900266"/>
            <a:ext cx="2898648" cy="1940814"/>
          </a:xfrm>
        </p:spPr>
        <p:txBody>
          <a:bodyPr rtlCol="0">
            <a:noAutofit/>
          </a:bodyPr>
          <a:lstStyle>
            <a:lvl1pPr>
              <a:lnSpc>
                <a:spcPct val="100000"/>
              </a:lnSpc>
              <a:defRPr sz="1350" baseline="0"/>
            </a:lvl1pPr>
          </a:lstStyle>
          <a:p>
            <a:pPr lvl="0"/>
            <a:r>
              <a:rPr lang="en-US" noProof="0"/>
              <a:t>Double click icon to add picture</a:t>
            </a:r>
          </a:p>
        </p:txBody>
      </p:sp>
      <p:sp>
        <p:nvSpPr>
          <p:cNvPr id="8" name="Picture Placeholder 13"/>
          <p:cNvSpPr>
            <a:spLocks noGrp="1"/>
          </p:cNvSpPr>
          <p:nvPr>
            <p:ph type="pic" sz="quarter" idx="15" hasCustomPrompt="1"/>
          </p:nvPr>
        </p:nvSpPr>
        <p:spPr>
          <a:xfrm>
            <a:off x="6002754" y="900266"/>
            <a:ext cx="2898648" cy="1940814"/>
          </a:xfrm>
        </p:spPr>
        <p:txBody>
          <a:bodyPr rtlCol="0">
            <a:noAutofit/>
          </a:bodyPr>
          <a:lstStyle>
            <a:lvl1pPr>
              <a:lnSpc>
                <a:spcPct val="100000"/>
              </a:lnSpc>
              <a:defRPr sz="1350"/>
            </a:lvl1pPr>
          </a:lstStyle>
          <a:p>
            <a:pPr lvl="0"/>
            <a:r>
              <a:rPr lang="en-US" noProof="0"/>
              <a:t>Double click icon to add picture</a:t>
            </a:r>
          </a:p>
        </p:txBody>
      </p:sp>
      <p:sp>
        <p:nvSpPr>
          <p:cNvPr id="15" name="Picture Placeholder 13"/>
          <p:cNvSpPr>
            <a:spLocks noGrp="1"/>
          </p:cNvSpPr>
          <p:nvPr>
            <p:ph type="pic" sz="quarter" idx="16" hasCustomPrompt="1"/>
          </p:nvPr>
        </p:nvSpPr>
        <p:spPr>
          <a:xfrm>
            <a:off x="3118196" y="900266"/>
            <a:ext cx="2898648" cy="1940814"/>
          </a:xfrm>
        </p:spPr>
        <p:txBody>
          <a:bodyPr rtlCol="0">
            <a:noAutofit/>
          </a:bodyPr>
          <a:lstStyle>
            <a:lvl1pPr>
              <a:lnSpc>
                <a:spcPct val="100000"/>
              </a:lnSpc>
              <a:defRPr sz="1350"/>
            </a:lvl1pPr>
          </a:lstStyle>
          <a:p>
            <a:pPr lvl="0"/>
            <a:r>
              <a:rPr lang="en-US" noProof="0"/>
              <a:t>Double click icon to add picture</a:t>
            </a:r>
          </a:p>
        </p:txBody>
      </p:sp>
      <p:sp>
        <p:nvSpPr>
          <p:cNvPr id="16" name="Text Placeholder 8"/>
          <p:cNvSpPr>
            <a:spLocks noGrp="1"/>
          </p:cNvSpPr>
          <p:nvPr>
            <p:ph type="body" sz="quarter" idx="17"/>
          </p:nvPr>
        </p:nvSpPr>
        <p:spPr>
          <a:xfrm>
            <a:off x="3108960" y="2960048"/>
            <a:ext cx="2743200" cy="1495273"/>
          </a:xfrm>
        </p:spPr>
        <p:txBody>
          <a:bodyPr>
            <a:noAutofit/>
          </a:bodyPr>
          <a:lstStyle>
            <a:lvl1pPr marL="0" indent="0">
              <a:lnSpc>
                <a:spcPct val="100000"/>
              </a:lnSpc>
              <a:spcBef>
                <a:spcPts val="0"/>
              </a:spcBef>
              <a:spcAft>
                <a:spcPts val="225"/>
              </a:spcAft>
              <a:buFontTx/>
              <a:buNone/>
              <a:defRPr sz="1050" b="1" baseline="0">
                <a:solidFill>
                  <a:schemeClr val="tx1"/>
                </a:solidFill>
              </a:defRPr>
            </a:lvl1pPr>
            <a:lvl2pPr marL="214313" indent="-214313">
              <a:lnSpc>
                <a:spcPct val="100000"/>
              </a:lnSpc>
              <a:spcBef>
                <a:spcPts val="0"/>
              </a:spcBef>
              <a:spcAft>
                <a:spcPts val="225"/>
              </a:spcAft>
              <a:buFontTx/>
              <a:buNone/>
              <a:defRPr lang="en-US" altLang="en-US" sz="1050" b="0" kern="1200" baseline="0" dirty="0" smtClean="0">
                <a:solidFill>
                  <a:schemeClr val="tx1"/>
                </a:solidFill>
                <a:latin typeface="Arial"/>
                <a:ea typeface="ＭＳ Ｐゴシック" charset="0"/>
                <a:cs typeface="Arial"/>
              </a:defRPr>
            </a:lvl2pPr>
            <a:lvl3pPr marL="388144" indent="-214313">
              <a:lnSpc>
                <a:spcPct val="100000"/>
              </a:lnSpc>
              <a:spcBef>
                <a:spcPts val="0"/>
              </a:spcBef>
              <a:spcAft>
                <a:spcPts val="225"/>
              </a:spcAft>
              <a:buFontTx/>
              <a:buNone/>
              <a:defRPr lang="en-US" altLang="en-US" sz="1050" b="0" kern="1200" baseline="0" dirty="0" smtClean="0">
                <a:solidFill>
                  <a:schemeClr val="tx1"/>
                </a:solidFill>
                <a:latin typeface="+mn-lt"/>
                <a:ea typeface="ＭＳ Ｐゴシック" charset="0"/>
                <a:cs typeface="+mn-cs"/>
              </a:defRPr>
            </a:lvl3pPr>
            <a:lvl4pPr marL="0" indent="0">
              <a:lnSpc>
                <a:spcPts val="1350"/>
              </a:lnSpc>
              <a:spcBef>
                <a:spcPts val="0"/>
              </a:spcBef>
              <a:buFontTx/>
              <a:buNone/>
              <a:defRPr sz="1050" b="0" baseline="0">
                <a:solidFill>
                  <a:schemeClr val="tx1"/>
                </a:solidFill>
              </a:defRPr>
            </a:lvl4pPr>
            <a:lvl5pPr marL="0" indent="0">
              <a:lnSpc>
                <a:spcPts val="1350"/>
              </a:lnSpc>
              <a:spcBef>
                <a:spcPts val="0"/>
              </a:spcBef>
              <a:buFontTx/>
              <a:buNone/>
              <a:defRPr sz="1050" b="0" baseline="0">
                <a:solidFill>
                  <a:schemeClr val="tx1"/>
                </a:solidFill>
              </a:defRPr>
            </a:lvl5pPr>
          </a:lstStyle>
          <a:p>
            <a:pPr lvl="0"/>
            <a:r>
              <a:rPr lang="en-US"/>
              <a:t>Click to edit Master text styles</a:t>
            </a:r>
          </a:p>
          <a:p>
            <a:pPr marL="130969" marR="0" lvl="1" indent="-130969" algn="l" defTabSz="685800" rtl="0" eaLnBrk="1" fontAlgn="base" latinLnBrk="0" hangingPunct="1">
              <a:lnSpc>
                <a:spcPct val="100000"/>
              </a:lnSpc>
              <a:spcBef>
                <a:spcPts val="0"/>
              </a:spcBef>
              <a:spcAft>
                <a:spcPts val="225"/>
              </a:spcAft>
              <a:buClrTx/>
              <a:buSzTx/>
              <a:buFont typeface="Arial"/>
              <a:buChar char="•"/>
              <a:tabLst/>
            </a:pPr>
            <a:r>
              <a:rPr lang="en-US"/>
              <a:t>Second level</a:t>
            </a:r>
          </a:p>
          <a:p>
            <a:pPr marL="300038" marR="0" lvl="2" indent="-126206" algn="l" defTabSz="685800" rtl="0" eaLnBrk="1" fontAlgn="base" latinLnBrk="0" hangingPunct="1">
              <a:lnSpc>
                <a:spcPct val="100000"/>
              </a:lnSpc>
              <a:spcBef>
                <a:spcPts val="0"/>
              </a:spcBef>
              <a:spcAft>
                <a:spcPts val="225"/>
              </a:spcAft>
              <a:buClrTx/>
              <a:buSzTx/>
              <a:buFont typeface="Lucida Grande"/>
              <a:buChar char="–"/>
              <a:tabLst/>
            </a:pPr>
            <a:r>
              <a:rPr lang="en-US"/>
              <a:t>Third level</a:t>
            </a:r>
          </a:p>
        </p:txBody>
      </p:sp>
      <p:sp>
        <p:nvSpPr>
          <p:cNvPr id="17" name="Text Placeholder 8"/>
          <p:cNvSpPr>
            <a:spLocks noGrp="1"/>
          </p:cNvSpPr>
          <p:nvPr>
            <p:ph type="body" sz="quarter" idx="18"/>
          </p:nvPr>
        </p:nvSpPr>
        <p:spPr>
          <a:xfrm>
            <a:off x="6003725" y="2960048"/>
            <a:ext cx="2743200" cy="1495273"/>
          </a:xfrm>
        </p:spPr>
        <p:txBody>
          <a:bodyPr>
            <a:noAutofit/>
          </a:bodyPr>
          <a:lstStyle>
            <a:lvl1pPr marL="0" indent="0">
              <a:lnSpc>
                <a:spcPct val="100000"/>
              </a:lnSpc>
              <a:spcBef>
                <a:spcPts val="0"/>
              </a:spcBef>
              <a:spcAft>
                <a:spcPts val="225"/>
              </a:spcAft>
              <a:buFontTx/>
              <a:buNone/>
              <a:defRPr sz="1050" b="1" baseline="0">
                <a:solidFill>
                  <a:schemeClr val="tx1"/>
                </a:solidFill>
              </a:defRPr>
            </a:lvl1pPr>
            <a:lvl2pPr marL="214313" indent="-214313">
              <a:lnSpc>
                <a:spcPct val="100000"/>
              </a:lnSpc>
              <a:spcBef>
                <a:spcPts val="0"/>
              </a:spcBef>
              <a:spcAft>
                <a:spcPts val="225"/>
              </a:spcAft>
              <a:buFontTx/>
              <a:buNone/>
              <a:defRPr lang="en-US" altLang="en-US" sz="1050" b="0" kern="1200" baseline="0" dirty="0" smtClean="0">
                <a:solidFill>
                  <a:schemeClr val="tx1"/>
                </a:solidFill>
                <a:latin typeface="Arial"/>
                <a:ea typeface="ＭＳ Ｐゴシック" charset="0"/>
                <a:cs typeface="Arial"/>
              </a:defRPr>
            </a:lvl2pPr>
            <a:lvl3pPr marL="300038" indent="-126206">
              <a:lnSpc>
                <a:spcPct val="100000"/>
              </a:lnSpc>
              <a:spcBef>
                <a:spcPts val="0"/>
              </a:spcBef>
              <a:spcAft>
                <a:spcPts val="225"/>
              </a:spcAft>
              <a:buFont typeface="Lucida Grande"/>
              <a:buChar char="–"/>
              <a:defRPr sz="1050" b="0" baseline="0">
                <a:solidFill>
                  <a:schemeClr val="tx1"/>
                </a:solidFill>
              </a:defRPr>
            </a:lvl3pPr>
            <a:lvl4pPr marL="0" indent="0">
              <a:lnSpc>
                <a:spcPts val="1350"/>
              </a:lnSpc>
              <a:spcBef>
                <a:spcPts val="0"/>
              </a:spcBef>
              <a:buFontTx/>
              <a:buNone/>
              <a:defRPr sz="1050" b="0" baseline="0">
                <a:solidFill>
                  <a:schemeClr val="tx1"/>
                </a:solidFill>
              </a:defRPr>
            </a:lvl4pPr>
            <a:lvl5pPr marL="0" indent="0">
              <a:lnSpc>
                <a:spcPts val="1350"/>
              </a:lnSpc>
              <a:spcBef>
                <a:spcPts val="0"/>
              </a:spcBef>
              <a:buFontTx/>
              <a:buNone/>
              <a:defRPr sz="1050" b="0" baseline="0">
                <a:solidFill>
                  <a:schemeClr val="tx1"/>
                </a:solidFill>
              </a:defRPr>
            </a:lvl5pPr>
          </a:lstStyle>
          <a:p>
            <a:pPr lvl="0"/>
            <a:r>
              <a:rPr lang="en-US"/>
              <a:t>Click to edit Master text styles</a:t>
            </a:r>
          </a:p>
          <a:p>
            <a:pPr marL="130969" marR="0" lvl="1" indent="-130969" algn="l" defTabSz="685800" rtl="0" eaLnBrk="1" fontAlgn="base" latinLnBrk="0" hangingPunct="1">
              <a:lnSpc>
                <a:spcPct val="100000"/>
              </a:lnSpc>
              <a:spcBef>
                <a:spcPts val="0"/>
              </a:spcBef>
              <a:spcAft>
                <a:spcPts val="225"/>
              </a:spcAft>
              <a:buClrTx/>
              <a:buSzTx/>
              <a:buFont typeface="Arial"/>
              <a:buChar char="•"/>
              <a:tabLst/>
            </a:pPr>
            <a:r>
              <a:rPr lang="en-US"/>
              <a:t>Second level</a:t>
            </a:r>
          </a:p>
          <a:p>
            <a:pPr lvl="2"/>
            <a:r>
              <a:rPr lang="en-US"/>
              <a:t>Third level</a:t>
            </a:r>
          </a:p>
        </p:txBody>
      </p:sp>
      <p:cxnSp>
        <p:nvCxnSpPr>
          <p:cNvPr id="11" name="Straight Connector 10"/>
          <p:cNvCxnSpPr/>
          <p:nvPr userDrawn="1"/>
        </p:nvCxnSpPr>
        <p:spPr>
          <a:xfrm>
            <a:off x="457214" y="4698940"/>
            <a:ext cx="8229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Slide Number Placeholder 1"/>
          <p:cNvSpPr>
            <a:spLocks noGrp="1"/>
          </p:cNvSpPr>
          <p:nvPr>
            <p:ph type="sldNum" sz="quarter" idx="4"/>
          </p:nvPr>
        </p:nvSpPr>
        <p:spPr>
          <a:xfrm>
            <a:off x="8562101" y="4869617"/>
            <a:ext cx="125035" cy="123111"/>
          </a:xfrm>
          <a:prstGeom prst="rect">
            <a:avLst/>
          </a:prstGeom>
        </p:spPr>
        <p:txBody>
          <a:bodyPr vert="horz" wrap="none" lIns="0" tIns="0" rIns="0" bIns="0" rtlCol="0" anchor="b" anchorCtr="0">
            <a:spAutoFit/>
          </a:bodyPr>
          <a:lstStyle>
            <a:lvl1pPr algn="r">
              <a:defRPr sz="800">
                <a:solidFill>
                  <a:schemeClr val="tx1">
                    <a:tint val="75000"/>
                  </a:schemeClr>
                </a:solidFill>
              </a:defRPr>
            </a:lvl1pPr>
          </a:lstStyle>
          <a:p>
            <a:fld id="{746372F0-8F5B-47E8-9A0C-8905EFF44332}" type="slidenum">
              <a:rPr lang="en-US" smtClean="0"/>
              <a:pPr/>
              <a:t>‹nr.›</a:t>
            </a:fld>
            <a:endParaRPr lang="en-US"/>
          </a:p>
        </p:txBody>
      </p:sp>
      <p:sp>
        <p:nvSpPr>
          <p:cNvPr id="19" name="Footer Placeholder 4"/>
          <p:cNvSpPr>
            <a:spLocks noGrp="1"/>
          </p:cNvSpPr>
          <p:nvPr>
            <p:ph type="ftr" sz="quarter" idx="3"/>
          </p:nvPr>
        </p:nvSpPr>
        <p:spPr>
          <a:xfrm>
            <a:off x="450854" y="4869616"/>
            <a:ext cx="5401309" cy="123111"/>
          </a:xfrm>
          <a:prstGeom prst="rect">
            <a:avLst/>
          </a:prstGeom>
        </p:spPr>
        <p:txBody>
          <a:bodyPr vert="horz" lIns="0" tIns="0" rIns="0" bIns="0" rtlCol="0" anchor="b" anchorCtr="0">
            <a:spAutoFit/>
          </a:bodyPr>
          <a:lstStyle>
            <a:lvl1pPr algn="l">
              <a:defRPr sz="800">
                <a:solidFill>
                  <a:schemeClr val="tx1">
                    <a:tint val="75000"/>
                  </a:schemeClr>
                </a:solidFill>
              </a:defRPr>
            </a:lvl1pPr>
          </a:lstStyle>
          <a:p>
            <a:pPr>
              <a:defRPr/>
            </a:pPr>
            <a:r>
              <a:rPr lang="en-US">
                <a:solidFill>
                  <a:srgbClr val="97999B"/>
                </a:solidFill>
                <a:cs typeface="Arial" charset="0"/>
              </a:rPr>
              <a:t>EHS - VGM TA 2022</a:t>
            </a:r>
            <a:endParaRPr lang="en-US">
              <a:solidFill>
                <a:srgbClr val="FF0000"/>
              </a:solidFill>
              <a:cs typeface="Arial" charset="0"/>
            </a:endParaRPr>
          </a:p>
        </p:txBody>
      </p:sp>
    </p:spTree>
    <p:extLst>
      <p:ext uri="{BB962C8B-B14F-4D97-AF65-F5344CB8AC3E}">
        <p14:creationId xmlns:p14="http://schemas.microsoft.com/office/powerpoint/2010/main" val="85754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_PhotoBlock_Green">
    <p:spTree>
      <p:nvGrpSpPr>
        <p:cNvPr id="1" name=""/>
        <p:cNvGrpSpPr/>
        <p:nvPr/>
      </p:nvGrpSpPr>
      <p:grpSpPr>
        <a:xfrm>
          <a:off x="0" y="0"/>
          <a:ext cx="0" cy="0"/>
          <a:chOff x="0" y="0"/>
          <a:chExt cx="0" cy="0"/>
        </a:xfrm>
      </p:grpSpPr>
      <p:sp>
        <p:nvSpPr>
          <p:cNvPr id="9" name="Round Diagonal Corner Rectangle 8"/>
          <p:cNvSpPr/>
          <p:nvPr userDrawn="1"/>
        </p:nvSpPr>
        <p:spPr>
          <a:xfrm>
            <a:off x="6607175" y="1584325"/>
            <a:ext cx="2332038" cy="2882900"/>
          </a:xfrm>
          <a:prstGeom prst="round2DiagRect">
            <a:avLst>
              <a:gd name="adj1" fmla="val 0"/>
              <a:gd name="adj2" fmla="val 786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10" name="Round Diagonal Corner Rectangle 9"/>
          <p:cNvSpPr/>
          <p:nvPr userDrawn="1"/>
        </p:nvSpPr>
        <p:spPr>
          <a:xfrm>
            <a:off x="6602417" y="388940"/>
            <a:ext cx="1597025" cy="1089025"/>
          </a:xfrm>
          <a:prstGeom prst="round2DiagRect">
            <a:avLst>
              <a:gd name="adj1" fmla="val 1506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17" name="Picture Placeholder 16"/>
          <p:cNvSpPr>
            <a:spLocks noGrp="1"/>
          </p:cNvSpPr>
          <p:nvPr>
            <p:ph type="pic" sz="quarter" idx="14" hasCustomPrompt="1"/>
          </p:nvPr>
        </p:nvSpPr>
        <p:spPr>
          <a:xfrm>
            <a:off x="-1" y="171450"/>
            <a:ext cx="6501384" cy="4286250"/>
          </a:xfrm>
          <a:prstGeom prst="rect">
            <a:avLst/>
          </a:prstGeom>
          <a:solidFill>
            <a:schemeClr val="tx2"/>
          </a:solidFill>
        </p:spPr>
        <p:txBody>
          <a:bodyPr rtlCol="0" anchor="ctr">
            <a:noAutofit/>
          </a:bodyPr>
          <a:lstStyle>
            <a:lvl1pPr marL="0" indent="0" algn="ctr">
              <a:buNone/>
              <a:defRPr/>
            </a:lvl1pPr>
          </a:lstStyle>
          <a:p>
            <a:pPr lvl="0"/>
            <a:r>
              <a:rPr lang="en-US" noProof="0"/>
              <a:t>Double click icon to add picture</a:t>
            </a:r>
          </a:p>
          <a:p>
            <a:pPr lvl="0"/>
            <a:endParaRPr lang="en-US" noProof="0"/>
          </a:p>
          <a:p>
            <a:pPr lvl="0"/>
            <a:endParaRPr lang="en-US" noProof="0"/>
          </a:p>
          <a:p>
            <a:pPr lvl="0"/>
            <a:endParaRPr lang="en-US" noProof="0"/>
          </a:p>
          <a:p>
            <a:pPr lvl="0"/>
            <a:endParaRPr lang="en-US" noProof="0"/>
          </a:p>
        </p:txBody>
      </p:sp>
      <p:sp>
        <p:nvSpPr>
          <p:cNvPr id="3" name="Subtitle 2"/>
          <p:cNvSpPr>
            <a:spLocks noGrp="1"/>
          </p:cNvSpPr>
          <p:nvPr>
            <p:ph type="subTitle" idx="1" hasCustomPrompt="1"/>
          </p:nvPr>
        </p:nvSpPr>
        <p:spPr bwMode="gray">
          <a:xfrm>
            <a:off x="6868962" y="2018372"/>
            <a:ext cx="1813075" cy="1118791"/>
          </a:xfrm>
        </p:spPr>
        <p:txBody>
          <a:bodyPr tIns="0" bIns="0" anchor="b">
            <a:noAutofit/>
          </a:bodyPr>
          <a:lstStyle>
            <a:lvl1pPr marL="0" indent="0" algn="l">
              <a:lnSpc>
                <a:spcPct val="100000"/>
              </a:lnSpc>
              <a:spcBef>
                <a:spcPts val="0"/>
              </a:spcBef>
              <a:buNone/>
              <a:defRPr sz="1500" b="1">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cover title</a:t>
            </a:r>
          </a:p>
        </p:txBody>
      </p:sp>
      <p:sp>
        <p:nvSpPr>
          <p:cNvPr id="21" name="Text Placeholder 20"/>
          <p:cNvSpPr>
            <a:spLocks noGrp="1"/>
          </p:cNvSpPr>
          <p:nvPr>
            <p:ph type="body" sz="quarter" idx="16" hasCustomPrompt="1"/>
          </p:nvPr>
        </p:nvSpPr>
        <p:spPr bwMode="gray">
          <a:xfrm>
            <a:off x="6868962" y="3154682"/>
            <a:ext cx="1813075" cy="988219"/>
          </a:xfrm>
        </p:spPr>
        <p:txBody>
          <a:bodyPr tIns="0" bIns="0">
            <a:noAutofit/>
          </a:bodyPr>
          <a:lstStyle>
            <a:lvl1pPr marL="0" indent="0">
              <a:buFontTx/>
              <a:buNone/>
              <a:defRPr sz="1050" b="1" baseline="0">
                <a:solidFill>
                  <a:schemeClr val="bg1"/>
                </a:solidFill>
                <a:latin typeface="+mn-lt"/>
              </a:defRPr>
            </a:lvl1pPr>
            <a:lvl5pPr>
              <a:defRPr/>
            </a:lvl5pPr>
          </a:lstStyle>
          <a:p>
            <a:pPr lvl="0"/>
            <a:r>
              <a:rPr lang="en-US"/>
              <a:t>Click to edit cover subtitle</a:t>
            </a:r>
          </a:p>
        </p:txBody>
      </p:sp>
      <p:sp>
        <p:nvSpPr>
          <p:cNvPr id="15" name="TextBox 14"/>
          <p:cNvSpPr txBox="1"/>
          <p:nvPr userDrawn="1"/>
        </p:nvSpPr>
        <p:spPr>
          <a:xfrm>
            <a:off x="2775157" y="4847474"/>
            <a:ext cx="3529012" cy="143629"/>
          </a:xfrm>
          <a:prstGeom prst="rect">
            <a:avLst/>
          </a:prstGeom>
          <a:noFill/>
        </p:spPr>
        <p:txBody>
          <a:bodyPr lIns="0" tIns="0" rIns="0" bIns="0"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700" baseline="30000">
                <a:solidFill>
                  <a:srgbClr val="959595"/>
                </a:solidFill>
              </a:rPr>
              <a:t>CONFIDENTIAL. This document contains Cargill Confidential information. Disclosure, use or reproduction outside Cargill or inside Cargill, to or by those who do not have a need to know is prohibited. © </a:t>
            </a:r>
            <a:r>
              <a:rPr lang="is-IS" altLang="en-US" sz="700" baseline="30000">
                <a:solidFill>
                  <a:srgbClr val="959595"/>
                </a:solidFill>
              </a:rPr>
              <a:t>2021</a:t>
            </a:r>
            <a:r>
              <a:rPr lang="en-US" altLang="en-US" sz="700" baseline="30000">
                <a:solidFill>
                  <a:srgbClr val="959595"/>
                </a:solidFill>
              </a:rPr>
              <a:t> Cargill, Incorporated. All rights reserved.</a:t>
            </a:r>
          </a:p>
        </p:txBody>
      </p:sp>
      <p:pic>
        <p:nvPicPr>
          <p:cNvPr id="12" name="Picture 11">
            <a:extLst>
              <a:ext uri="{FF2B5EF4-FFF2-40B4-BE49-F238E27FC236}">
                <a16:creationId xmlns:a16="http://schemas.microsoft.com/office/drawing/2014/main" id="{5A209D06-0F3E-2346-BF86-ED10A27BE5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37158" y="4623284"/>
            <a:ext cx="1173480" cy="368808"/>
          </a:xfrm>
          <a:prstGeom prst="rect">
            <a:avLst/>
          </a:prstGeom>
        </p:spPr>
      </p:pic>
    </p:spTree>
    <p:extLst>
      <p:ext uri="{BB962C8B-B14F-4D97-AF65-F5344CB8AC3E}">
        <p14:creationId xmlns:p14="http://schemas.microsoft.com/office/powerpoint/2010/main" val="4477094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_Title_NoHeaderLine ">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solidFill>
                  <a:schemeClr val="accent1"/>
                </a:solidFill>
              </a:defRPr>
            </a:lvl1pPr>
          </a:lstStyle>
          <a:p>
            <a:r>
              <a:rPr lang="en-US" altLang="en-US"/>
              <a:t>Click to edit slide title</a:t>
            </a:r>
            <a:endParaRPr lang="en-US"/>
          </a:p>
        </p:txBody>
      </p:sp>
      <p:cxnSp>
        <p:nvCxnSpPr>
          <p:cNvPr id="9" name="Straight Connector 8"/>
          <p:cNvCxnSpPr/>
          <p:nvPr userDrawn="1"/>
        </p:nvCxnSpPr>
        <p:spPr>
          <a:xfrm>
            <a:off x="457214" y="4698940"/>
            <a:ext cx="8229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Slide Number Placeholder 1"/>
          <p:cNvSpPr>
            <a:spLocks noGrp="1"/>
          </p:cNvSpPr>
          <p:nvPr>
            <p:ph type="sldNum" sz="quarter" idx="4"/>
          </p:nvPr>
        </p:nvSpPr>
        <p:spPr>
          <a:xfrm>
            <a:off x="8562101" y="4869617"/>
            <a:ext cx="125035" cy="123111"/>
          </a:xfrm>
          <a:prstGeom prst="rect">
            <a:avLst/>
          </a:prstGeom>
        </p:spPr>
        <p:txBody>
          <a:bodyPr vert="horz" wrap="none" lIns="0" tIns="0" rIns="0" bIns="0" rtlCol="0" anchor="b" anchorCtr="0">
            <a:spAutoFit/>
          </a:bodyPr>
          <a:lstStyle>
            <a:lvl1pPr algn="r">
              <a:defRPr sz="800">
                <a:solidFill>
                  <a:schemeClr val="tx1">
                    <a:tint val="75000"/>
                  </a:schemeClr>
                </a:solidFill>
              </a:defRPr>
            </a:lvl1pPr>
          </a:lstStyle>
          <a:p>
            <a:fld id="{746372F0-8F5B-47E8-9A0C-8905EFF44332}" type="slidenum">
              <a:rPr lang="en-US" smtClean="0"/>
              <a:pPr/>
              <a:t>‹nr.›</a:t>
            </a:fld>
            <a:endParaRPr lang="en-US"/>
          </a:p>
        </p:txBody>
      </p:sp>
      <p:sp>
        <p:nvSpPr>
          <p:cNvPr id="8" name="Footer Placeholder 4"/>
          <p:cNvSpPr>
            <a:spLocks noGrp="1"/>
          </p:cNvSpPr>
          <p:nvPr>
            <p:ph type="ftr" sz="quarter" idx="3"/>
          </p:nvPr>
        </p:nvSpPr>
        <p:spPr>
          <a:xfrm>
            <a:off x="450852" y="4869616"/>
            <a:ext cx="5396276" cy="123111"/>
          </a:xfrm>
          <a:prstGeom prst="rect">
            <a:avLst/>
          </a:prstGeom>
        </p:spPr>
        <p:txBody>
          <a:bodyPr vert="horz" lIns="0" tIns="0" rIns="0" bIns="0" rtlCol="0" anchor="b" anchorCtr="0">
            <a:spAutoFit/>
          </a:bodyPr>
          <a:lstStyle>
            <a:lvl1pPr algn="l">
              <a:defRPr sz="800">
                <a:solidFill>
                  <a:schemeClr val="tx1">
                    <a:tint val="75000"/>
                  </a:schemeClr>
                </a:solidFill>
              </a:defRPr>
            </a:lvl1pPr>
          </a:lstStyle>
          <a:p>
            <a:pPr>
              <a:defRPr/>
            </a:pPr>
            <a:r>
              <a:rPr lang="en-US">
                <a:solidFill>
                  <a:srgbClr val="97999B"/>
                </a:solidFill>
                <a:cs typeface="Arial" charset="0"/>
              </a:rPr>
              <a:t>EHS - VGM TA 2022</a:t>
            </a:r>
            <a:endParaRPr lang="en-US">
              <a:solidFill>
                <a:srgbClr val="FF0000"/>
              </a:solidFill>
              <a:cs typeface="Arial" charset="0"/>
            </a:endParaRPr>
          </a:p>
        </p:txBody>
      </p:sp>
    </p:spTree>
    <p:extLst>
      <p:ext uri="{BB962C8B-B14F-4D97-AF65-F5344CB8AC3E}">
        <p14:creationId xmlns:p14="http://schemas.microsoft.com/office/powerpoint/2010/main" val="132953745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_Title_Subhead_NoHeaderLine ">
    <p:spTree>
      <p:nvGrpSpPr>
        <p:cNvPr id="1" name=""/>
        <p:cNvGrpSpPr/>
        <p:nvPr/>
      </p:nvGrpSpPr>
      <p:grpSpPr>
        <a:xfrm>
          <a:off x="0" y="0"/>
          <a:ext cx="0" cy="0"/>
          <a:chOff x="0" y="0"/>
          <a:chExt cx="0" cy="0"/>
        </a:xfrm>
      </p:grpSpPr>
      <p:sp>
        <p:nvSpPr>
          <p:cNvPr id="11" name="Text Placeholder 5"/>
          <p:cNvSpPr>
            <a:spLocks noGrp="1"/>
          </p:cNvSpPr>
          <p:nvPr>
            <p:ph type="body" sz="quarter" idx="12" hasCustomPrompt="1"/>
          </p:nvPr>
        </p:nvSpPr>
        <p:spPr>
          <a:xfrm>
            <a:off x="456709" y="917568"/>
            <a:ext cx="8230428" cy="298464"/>
          </a:xfrm>
        </p:spPr>
        <p:txBody>
          <a:bodyPr/>
          <a:lstStyle>
            <a:lvl1pPr marL="0" indent="0">
              <a:lnSpc>
                <a:spcPct val="100000"/>
              </a:lnSpc>
              <a:spcBef>
                <a:spcPts val="0"/>
              </a:spcBef>
              <a:buFontTx/>
              <a:buNone/>
              <a:defRPr b="1" cap="none" baseline="0">
                <a:solidFill>
                  <a:schemeClr val="accent2"/>
                </a:solidFill>
              </a:defRPr>
            </a:lvl1pPr>
          </a:lstStyle>
          <a:p>
            <a:pPr lvl="0"/>
            <a:r>
              <a:rPr lang="en-US"/>
              <a:t>Click to edit subtitle</a:t>
            </a:r>
          </a:p>
        </p:txBody>
      </p:sp>
      <p:sp>
        <p:nvSpPr>
          <p:cNvPr id="3" name="Title 2"/>
          <p:cNvSpPr>
            <a:spLocks noGrp="1"/>
          </p:cNvSpPr>
          <p:nvPr>
            <p:ph type="title" hasCustomPrompt="1"/>
          </p:nvPr>
        </p:nvSpPr>
        <p:spPr/>
        <p:txBody>
          <a:bodyPr/>
          <a:lstStyle>
            <a:lvl1pPr>
              <a:defRPr>
                <a:solidFill>
                  <a:schemeClr val="accent1"/>
                </a:solidFill>
              </a:defRPr>
            </a:lvl1pPr>
          </a:lstStyle>
          <a:p>
            <a:r>
              <a:rPr lang="en-US"/>
              <a:t>Click to edit slide title</a:t>
            </a:r>
          </a:p>
        </p:txBody>
      </p:sp>
      <p:cxnSp>
        <p:nvCxnSpPr>
          <p:cNvPr id="10" name="Straight Connector 9"/>
          <p:cNvCxnSpPr/>
          <p:nvPr userDrawn="1"/>
        </p:nvCxnSpPr>
        <p:spPr>
          <a:xfrm>
            <a:off x="457214" y="4698940"/>
            <a:ext cx="8229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Slide Number Placeholder 1"/>
          <p:cNvSpPr>
            <a:spLocks noGrp="1"/>
          </p:cNvSpPr>
          <p:nvPr>
            <p:ph type="sldNum" sz="quarter" idx="4"/>
          </p:nvPr>
        </p:nvSpPr>
        <p:spPr>
          <a:xfrm>
            <a:off x="8562101" y="4869617"/>
            <a:ext cx="125035" cy="123111"/>
          </a:xfrm>
          <a:prstGeom prst="rect">
            <a:avLst/>
          </a:prstGeom>
        </p:spPr>
        <p:txBody>
          <a:bodyPr vert="horz" wrap="none" lIns="0" tIns="0" rIns="0" bIns="0" rtlCol="0" anchor="b" anchorCtr="0">
            <a:spAutoFit/>
          </a:bodyPr>
          <a:lstStyle>
            <a:lvl1pPr algn="r">
              <a:defRPr sz="800">
                <a:solidFill>
                  <a:schemeClr val="tx1">
                    <a:tint val="75000"/>
                  </a:schemeClr>
                </a:solidFill>
              </a:defRPr>
            </a:lvl1pPr>
          </a:lstStyle>
          <a:p>
            <a:fld id="{746372F0-8F5B-47E8-9A0C-8905EFF44332}" type="slidenum">
              <a:rPr lang="en-US" smtClean="0"/>
              <a:pPr/>
              <a:t>‹nr.›</a:t>
            </a:fld>
            <a:endParaRPr lang="en-US"/>
          </a:p>
        </p:txBody>
      </p:sp>
      <p:sp>
        <p:nvSpPr>
          <p:cNvPr id="9" name="Footer Placeholder 4"/>
          <p:cNvSpPr>
            <a:spLocks noGrp="1"/>
          </p:cNvSpPr>
          <p:nvPr>
            <p:ph type="ftr" sz="quarter" idx="3"/>
          </p:nvPr>
        </p:nvSpPr>
        <p:spPr>
          <a:xfrm>
            <a:off x="450854" y="4869616"/>
            <a:ext cx="5387887" cy="123111"/>
          </a:xfrm>
          <a:prstGeom prst="rect">
            <a:avLst/>
          </a:prstGeom>
        </p:spPr>
        <p:txBody>
          <a:bodyPr vert="horz" lIns="0" tIns="0" rIns="0" bIns="0" rtlCol="0" anchor="b" anchorCtr="0">
            <a:spAutoFit/>
          </a:bodyPr>
          <a:lstStyle>
            <a:lvl1pPr algn="l">
              <a:defRPr sz="800">
                <a:solidFill>
                  <a:schemeClr val="tx1">
                    <a:tint val="75000"/>
                  </a:schemeClr>
                </a:solidFill>
              </a:defRPr>
            </a:lvl1pPr>
          </a:lstStyle>
          <a:p>
            <a:pPr>
              <a:defRPr/>
            </a:pPr>
            <a:r>
              <a:rPr lang="en-US">
                <a:solidFill>
                  <a:srgbClr val="97999B"/>
                </a:solidFill>
                <a:cs typeface="Arial" charset="0"/>
              </a:rPr>
              <a:t>EHS - VGM TA 2022</a:t>
            </a:r>
            <a:endParaRPr lang="en-US">
              <a:solidFill>
                <a:srgbClr val="FF0000"/>
              </a:solidFill>
              <a:cs typeface="Arial" charset="0"/>
            </a:endParaRPr>
          </a:p>
        </p:txBody>
      </p:sp>
    </p:spTree>
    <p:extLst>
      <p:ext uri="{BB962C8B-B14F-4D97-AF65-F5344CB8AC3E}">
        <p14:creationId xmlns:p14="http://schemas.microsoft.com/office/powerpoint/2010/main" val="11498972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_TitleFooter_NoLines">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a:t>Click to edit slide title</a:t>
            </a:r>
          </a:p>
        </p:txBody>
      </p:sp>
      <p:sp>
        <p:nvSpPr>
          <p:cNvPr id="6" name="Slide Number Placeholder 1"/>
          <p:cNvSpPr>
            <a:spLocks noGrp="1"/>
          </p:cNvSpPr>
          <p:nvPr>
            <p:ph type="sldNum" sz="quarter" idx="4"/>
          </p:nvPr>
        </p:nvSpPr>
        <p:spPr>
          <a:xfrm>
            <a:off x="8562101" y="4869617"/>
            <a:ext cx="125035" cy="123111"/>
          </a:xfrm>
          <a:prstGeom prst="rect">
            <a:avLst/>
          </a:prstGeom>
        </p:spPr>
        <p:txBody>
          <a:bodyPr vert="horz" wrap="none" lIns="0" tIns="0" rIns="0" bIns="0" rtlCol="0" anchor="b" anchorCtr="0">
            <a:spAutoFit/>
          </a:bodyPr>
          <a:lstStyle>
            <a:lvl1pPr algn="r">
              <a:defRPr sz="800">
                <a:solidFill>
                  <a:schemeClr val="tx1">
                    <a:tint val="75000"/>
                  </a:schemeClr>
                </a:solidFill>
              </a:defRPr>
            </a:lvl1pPr>
          </a:lstStyle>
          <a:p>
            <a:fld id="{746372F0-8F5B-47E8-9A0C-8905EFF44332}" type="slidenum">
              <a:rPr lang="en-US" smtClean="0"/>
              <a:pPr/>
              <a:t>‹nr.›</a:t>
            </a:fld>
            <a:endParaRPr lang="en-US"/>
          </a:p>
        </p:txBody>
      </p:sp>
      <p:sp>
        <p:nvSpPr>
          <p:cNvPr id="7" name="Footer Placeholder 4"/>
          <p:cNvSpPr>
            <a:spLocks noGrp="1"/>
          </p:cNvSpPr>
          <p:nvPr>
            <p:ph type="ftr" sz="quarter" idx="3"/>
          </p:nvPr>
        </p:nvSpPr>
        <p:spPr>
          <a:xfrm>
            <a:off x="450854" y="4869616"/>
            <a:ext cx="5371109" cy="123111"/>
          </a:xfrm>
          <a:prstGeom prst="rect">
            <a:avLst/>
          </a:prstGeom>
        </p:spPr>
        <p:txBody>
          <a:bodyPr vert="horz" lIns="0" tIns="0" rIns="0" bIns="0" rtlCol="0" anchor="b" anchorCtr="0">
            <a:spAutoFit/>
          </a:bodyPr>
          <a:lstStyle>
            <a:lvl1pPr algn="l">
              <a:defRPr sz="800">
                <a:solidFill>
                  <a:schemeClr val="tx1">
                    <a:tint val="75000"/>
                  </a:schemeClr>
                </a:solidFill>
              </a:defRPr>
            </a:lvl1pPr>
          </a:lstStyle>
          <a:p>
            <a:pPr>
              <a:defRPr/>
            </a:pPr>
            <a:r>
              <a:rPr lang="en-US">
                <a:solidFill>
                  <a:srgbClr val="97999B"/>
                </a:solidFill>
                <a:cs typeface="Arial" charset="0"/>
              </a:rPr>
              <a:t>EHS - VGM TA 2022</a:t>
            </a:r>
            <a:endParaRPr lang="en-US">
              <a:solidFill>
                <a:srgbClr val="FF0000"/>
              </a:solidFill>
              <a:cs typeface="Arial" charset="0"/>
            </a:endParaRPr>
          </a:p>
        </p:txBody>
      </p:sp>
    </p:spTree>
    <p:extLst>
      <p:ext uri="{BB962C8B-B14F-4D97-AF65-F5344CB8AC3E}">
        <p14:creationId xmlns:p14="http://schemas.microsoft.com/office/powerpoint/2010/main" val="182158151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Content_TitleNoFooter">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a:t>Click to edit slide title</a:t>
            </a:r>
          </a:p>
        </p:txBody>
      </p:sp>
    </p:spTree>
    <p:extLst>
      <p:ext uri="{BB962C8B-B14F-4D97-AF65-F5344CB8AC3E}">
        <p14:creationId xmlns:p14="http://schemas.microsoft.com/office/powerpoint/2010/main" val="11839105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_FooterOnly_NoLines ">
    <p:spTree>
      <p:nvGrpSpPr>
        <p:cNvPr id="1" name=""/>
        <p:cNvGrpSpPr/>
        <p:nvPr/>
      </p:nvGrpSpPr>
      <p:grpSpPr>
        <a:xfrm>
          <a:off x="0" y="0"/>
          <a:ext cx="0" cy="0"/>
          <a:chOff x="0" y="0"/>
          <a:chExt cx="0" cy="0"/>
        </a:xfrm>
      </p:grpSpPr>
      <p:sp>
        <p:nvSpPr>
          <p:cNvPr id="4" name="Slide Number Placeholder 1"/>
          <p:cNvSpPr>
            <a:spLocks noGrp="1"/>
          </p:cNvSpPr>
          <p:nvPr>
            <p:ph type="sldNum" sz="quarter" idx="4"/>
          </p:nvPr>
        </p:nvSpPr>
        <p:spPr>
          <a:xfrm>
            <a:off x="8562101" y="4869617"/>
            <a:ext cx="125035" cy="123111"/>
          </a:xfrm>
          <a:prstGeom prst="rect">
            <a:avLst/>
          </a:prstGeom>
        </p:spPr>
        <p:txBody>
          <a:bodyPr vert="horz" wrap="none" lIns="0" tIns="0" rIns="0" bIns="0" rtlCol="0" anchor="b" anchorCtr="0">
            <a:spAutoFit/>
          </a:bodyPr>
          <a:lstStyle>
            <a:lvl1pPr algn="r">
              <a:defRPr sz="800">
                <a:solidFill>
                  <a:schemeClr val="tx1">
                    <a:tint val="75000"/>
                  </a:schemeClr>
                </a:solidFill>
              </a:defRPr>
            </a:lvl1pPr>
          </a:lstStyle>
          <a:p>
            <a:fld id="{746372F0-8F5B-47E8-9A0C-8905EFF44332}" type="slidenum">
              <a:rPr lang="en-US" smtClean="0"/>
              <a:pPr/>
              <a:t>‹nr.›</a:t>
            </a:fld>
            <a:endParaRPr lang="en-US"/>
          </a:p>
        </p:txBody>
      </p:sp>
      <p:sp>
        <p:nvSpPr>
          <p:cNvPr id="6" name="Footer Placeholder 4"/>
          <p:cNvSpPr>
            <a:spLocks noGrp="1"/>
          </p:cNvSpPr>
          <p:nvPr>
            <p:ph type="ftr" sz="quarter" idx="3"/>
          </p:nvPr>
        </p:nvSpPr>
        <p:spPr>
          <a:xfrm>
            <a:off x="450852" y="4869616"/>
            <a:ext cx="5396276" cy="123111"/>
          </a:xfrm>
          <a:prstGeom prst="rect">
            <a:avLst/>
          </a:prstGeom>
        </p:spPr>
        <p:txBody>
          <a:bodyPr vert="horz" lIns="0" tIns="0" rIns="0" bIns="0" rtlCol="0" anchor="b" anchorCtr="0">
            <a:spAutoFit/>
          </a:bodyPr>
          <a:lstStyle>
            <a:lvl1pPr algn="l">
              <a:defRPr sz="800">
                <a:solidFill>
                  <a:schemeClr val="tx1">
                    <a:tint val="75000"/>
                  </a:schemeClr>
                </a:solidFill>
              </a:defRPr>
            </a:lvl1pPr>
          </a:lstStyle>
          <a:p>
            <a:pPr>
              <a:defRPr/>
            </a:pPr>
            <a:r>
              <a:rPr lang="en-US">
                <a:solidFill>
                  <a:srgbClr val="97999B"/>
                </a:solidFill>
                <a:cs typeface="Arial" charset="0"/>
              </a:rPr>
              <a:t>EHS - VGM TA 2022</a:t>
            </a:r>
            <a:endParaRPr lang="en-US">
              <a:solidFill>
                <a:srgbClr val="FF0000"/>
              </a:solidFill>
              <a:cs typeface="Arial" charset="0"/>
            </a:endParaRPr>
          </a:p>
        </p:txBody>
      </p:sp>
    </p:spTree>
    <p:extLst>
      <p:ext uri="{BB962C8B-B14F-4D97-AF65-F5344CB8AC3E}">
        <p14:creationId xmlns:p14="http://schemas.microsoft.com/office/powerpoint/2010/main" val="16805268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lank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64032456"/>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Mosaic_3-column_Photos">
    <p:spTree>
      <p:nvGrpSpPr>
        <p:cNvPr id="1" name=""/>
        <p:cNvGrpSpPr/>
        <p:nvPr/>
      </p:nvGrpSpPr>
      <p:grpSpPr>
        <a:xfrm>
          <a:off x="0" y="0"/>
          <a:ext cx="0" cy="0"/>
          <a:chOff x="0" y="0"/>
          <a:chExt cx="0" cy="0"/>
        </a:xfrm>
      </p:grpSpPr>
      <p:sp>
        <p:nvSpPr>
          <p:cNvPr id="18" name="Slide Number Placeholder 1"/>
          <p:cNvSpPr>
            <a:spLocks noGrp="1"/>
          </p:cNvSpPr>
          <p:nvPr>
            <p:ph type="sldNum" sz="quarter" idx="4"/>
          </p:nvPr>
        </p:nvSpPr>
        <p:spPr>
          <a:xfrm>
            <a:off x="8562101" y="4869617"/>
            <a:ext cx="125035" cy="123111"/>
          </a:xfrm>
          <a:prstGeom prst="rect">
            <a:avLst/>
          </a:prstGeom>
        </p:spPr>
        <p:txBody>
          <a:bodyPr vert="horz" wrap="none" lIns="0" tIns="0" rIns="0" bIns="0" rtlCol="0" anchor="b" anchorCtr="0">
            <a:spAutoFit/>
          </a:bodyPr>
          <a:lstStyle>
            <a:lvl1pPr algn="r">
              <a:defRPr sz="800">
                <a:solidFill>
                  <a:schemeClr val="tx1">
                    <a:tint val="75000"/>
                  </a:schemeClr>
                </a:solidFill>
              </a:defRPr>
            </a:lvl1pPr>
          </a:lstStyle>
          <a:p>
            <a:fld id="{746372F0-8F5B-47E8-9A0C-8905EFF44332}" type="slidenum">
              <a:rPr lang="en-US" smtClean="0"/>
              <a:pPr/>
              <a:t>‹nr.›</a:t>
            </a:fld>
            <a:endParaRPr lang="en-US"/>
          </a:p>
        </p:txBody>
      </p:sp>
      <p:sp>
        <p:nvSpPr>
          <p:cNvPr id="19" name="Footer Placeholder 4"/>
          <p:cNvSpPr>
            <a:spLocks noGrp="1"/>
          </p:cNvSpPr>
          <p:nvPr>
            <p:ph type="ftr" sz="quarter" idx="3"/>
          </p:nvPr>
        </p:nvSpPr>
        <p:spPr>
          <a:xfrm>
            <a:off x="450854" y="4869616"/>
            <a:ext cx="5401309" cy="123111"/>
          </a:xfrm>
          <a:prstGeom prst="rect">
            <a:avLst/>
          </a:prstGeom>
        </p:spPr>
        <p:txBody>
          <a:bodyPr vert="horz" lIns="0" tIns="0" rIns="0" bIns="0" rtlCol="0" anchor="b" anchorCtr="0">
            <a:spAutoFit/>
          </a:bodyPr>
          <a:lstStyle>
            <a:lvl1pPr algn="l">
              <a:defRPr sz="800">
                <a:solidFill>
                  <a:schemeClr val="tx1">
                    <a:tint val="75000"/>
                  </a:schemeClr>
                </a:solidFill>
              </a:defRPr>
            </a:lvl1pPr>
          </a:lstStyle>
          <a:p>
            <a:pPr>
              <a:defRPr/>
            </a:pPr>
            <a:r>
              <a:rPr lang="en-US">
                <a:solidFill>
                  <a:srgbClr val="97999B"/>
                </a:solidFill>
                <a:cs typeface="Arial" charset="0"/>
              </a:rPr>
              <a:t>EHS - VGM TA 2022</a:t>
            </a:r>
            <a:endParaRPr lang="en-US">
              <a:solidFill>
                <a:srgbClr val="FF0000"/>
              </a:solidFill>
              <a:cs typeface="Arial" charset="0"/>
            </a:endParaRPr>
          </a:p>
        </p:txBody>
      </p:sp>
      <p:sp>
        <p:nvSpPr>
          <p:cNvPr id="13" name="Round Diagonal Corner Rectangle 12">
            <a:extLst>
              <a:ext uri="{FF2B5EF4-FFF2-40B4-BE49-F238E27FC236}">
                <a16:creationId xmlns:a16="http://schemas.microsoft.com/office/drawing/2014/main" id="{9851EA71-22FF-CE4E-B17A-283DBCD92939}"/>
              </a:ext>
            </a:extLst>
          </p:cNvPr>
          <p:cNvSpPr/>
          <p:nvPr userDrawn="1"/>
        </p:nvSpPr>
        <p:spPr>
          <a:xfrm>
            <a:off x="3111500" y="2146300"/>
            <a:ext cx="2830513" cy="2146300"/>
          </a:xfrm>
          <a:prstGeom prst="round2DiagRect">
            <a:avLst>
              <a:gd name="adj1" fmla="val 10971"/>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0" name="Round Diagonal Corner Rectangle 19">
            <a:extLst>
              <a:ext uri="{FF2B5EF4-FFF2-40B4-BE49-F238E27FC236}">
                <a16:creationId xmlns:a16="http://schemas.microsoft.com/office/drawing/2014/main" id="{7F13216C-DA44-184D-8AA6-D70DA2C0084A}"/>
              </a:ext>
            </a:extLst>
          </p:cNvPr>
          <p:cNvSpPr/>
          <p:nvPr userDrawn="1"/>
        </p:nvSpPr>
        <p:spPr>
          <a:xfrm>
            <a:off x="6040438" y="3011488"/>
            <a:ext cx="2830512" cy="1281112"/>
          </a:xfrm>
          <a:prstGeom prst="round2DiagRect">
            <a:avLst>
              <a:gd name="adj1" fmla="val 0"/>
              <a:gd name="adj2" fmla="val 108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 name="Round Diagonal Corner Rectangle 20">
            <a:extLst>
              <a:ext uri="{FF2B5EF4-FFF2-40B4-BE49-F238E27FC236}">
                <a16:creationId xmlns:a16="http://schemas.microsoft.com/office/drawing/2014/main" id="{9F03A1FE-8F4C-5A4B-8085-7089AB510002}"/>
              </a:ext>
            </a:extLst>
          </p:cNvPr>
          <p:cNvSpPr/>
          <p:nvPr userDrawn="1"/>
        </p:nvSpPr>
        <p:spPr>
          <a:xfrm>
            <a:off x="200025" y="685800"/>
            <a:ext cx="2811463" cy="2146300"/>
          </a:xfrm>
          <a:prstGeom prst="round2DiagRect">
            <a:avLst>
              <a:gd name="adj1" fmla="val 0"/>
              <a:gd name="adj2" fmla="val 108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srgbClr val="007A87"/>
              </a:solidFill>
            </a:endParaRPr>
          </a:p>
        </p:txBody>
      </p:sp>
      <p:sp>
        <p:nvSpPr>
          <p:cNvPr id="22" name="Picture Placeholder 21">
            <a:extLst>
              <a:ext uri="{FF2B5EF4-FFF2-40B4-BE49-F238E27FC236}">
                <a16:creationId xmlns:a16="http://schemas.microsoft.com/office/drawing/2014/main" id="{DE1D67BD-3435-1046-AC65-CEBBFF5A30EE}"/>
              </a:ext>
            </a:extLst>
          </p:cNvPr>
          <p:cNvSpPr>
            <a:spLocks noGrp="1"/>
          </p:cNvSpPr>
          <p:nvPr>
            <p:ph type="pic" sz="quarter" idx="14"/>
          </p:nvPr>
        </p:nvSpPr>
        <p:spPr>
          <a:xfrm>
            <a:off x="6041135" y="691875"/>
            <a:ext cx="2830280" cy="2238299"/>
          </a:xfrm>
          <a:prstGeom prst="round2DiagRect">
            <a:avLst>
              <a:gd name="adj1" fmla="val 10996"/>
              <a:gd name="adj2" fmla="val 0"/>
            </a:avLst>
          </a:prstGeom>
        </p:spPr>
        <p:txBody>
          <a:bodyPr rtlCol="0">
            <a:noAutofit/>
          </a:bodyPr>
          <a:lstStyle/>
          <a:p>
            <a:pPr lvl="0"/>
            <a:r>
              <a:rPr lang="en-US" noProof="0"/>
              <a:t>Click icon to add picture</a:t>
            </a:r>
          </a:p>
        </p:txBody>
      </p:sp>
      <p:sp>
        <p:nvSpPr>
          <p:cNvPr id="23" name="Picture Placeholder 19">
            <a:extLst>
              <a:ext uri="{FF2B5EF4-FFF2-40B4-BE49-F238E27FC236}">
                <a16:creationId xmlns:a16="http://schemas.microsoft.com/office/drawing/2014/main" id="{85C1FAD3-9AE2-A246-BCEA-7F2EEC57CE71}"/>
              </a:ext>
            </a:extLst>
          </p:cNvPr>
          <p:cNvSpPr>
            <a:spLocks noGrp="1"/>
          </p:cNvSpPr>
          <p:nvPr>
            <p:ph type="pic" sz="quarter" idx="13"/>
          </p:nvPr>
        </p:nvSpPr>
        <p:spPr>
          <a:xfrm>
            <a:off x="3112606" y="691876"/>
            <a:ext cx="2829041" cy="1371600"/>
          </a:xfrm>
          <a:prstGeom prst="round2DiagRect">
            <a:avLst>
              <a:gd name="adj1" fmla="val 0"/>
              <a:gd name="adj2" fmla="val 14555"/>
            </a:avLst>
          </a:prstGeom>
        </p:spPr>
        <p:txBody>
          <a:bodyPr rtlCol="0">
            <a:noAutofit/>
          </a:bodyPr>
          <a:lstStyle/>
          <a:p>
            <a:pPr lvl="0"/>
            <a:r>
              <a:rPr lang="en-US" noProof="0"/>
              <a:t>Click icon to add picture</a:t>
            </a:r>
          </a:p>
        </p:txBody>
      </p:sp>
      <p:sp>
        <p:nvSpPr>
          <p:cNvPr id="24" name="Picture Placeholder 13">
            <a:extLst>
              <a:ext uri="{FF2B5EF4-FFF2-40B4-BE49-F238E27FC236}">
                <a16:creationId xmlns:a16="http://schemas.microsoft.com/office/drawing/2014/main" id="{8834F1FE-B6D6-5945-9308-1E5C958ECE9E}"/>
              </a:ext>
            </a:extLst>
          </p:cNvPr>
          <p:cNvSpPr>
            <a:spLocks noGrp="1"/>
          </p:cNvSpPr>
          <p:nvPr>
            <p:ph type="pic" sz="quarter" idx="11"/>
          </p:nvPr>
        </p:nvSpPr>
        <p:spPr>
          <a:xfrm>
            <a:off x="197811" y="2914650"/>
            <a:ext cx="2813017" cy="1371600"/>
          </a:xfrm>
          <a:prstGeom prst="round2DiagRect">
            <a:avLst>
              <a:gd name="adj1" fmla="val 12993"/>
              <a:gd name="adj2" fmla="val 0"/>
            </a:avLst>
          </a:prstGeom>
        </p:spPr>
        <p:txBody>
          <a:bodyPr rtlCol="0">
            <a:noAutofit/>
          </a:bodyPr>
          <a:lstStyle/>
          <a:p>
            <a:pPr lvl="0"/>
            <a:r>
              <a:rPr lang="en-US" noProof="0"/>
              <a:t>Click icon to add picture</a:t>
            </a:r>
          </a:p>
        </p:txBody>
      </p:sp>
      <p:sp>
        <p:nvSpPr>
          <p:cNvPr id="25" name="Text Placeholder 23">
            <a:extLst>
              <a:ext uri="{FF2B5EF4-FFF2-40B4-BE49-F238E27FC236}">
                <a16:creationId xmlns:a16="http://schemas.microsoft.com/office/drawing/2014/main" id="{218A47F0-5F10-1B4A-9FC8-5EFB0711BA38}"/>
              </a:ext>
            </a:extLst>
          </p:cNvPr>
          <p:cNvSpPr>
            <a:spLocks noGrp="1"/>
          </p:cNvSpPr>
          <p:nvPr>
            <p:ph type="body" sz="quarter" idx="23"/>
          </p:nvPr>
        </p:nvSpPr>
        <p:spPr bwMode="gray">
          <a:xfrm>
            <a:off x="6269734" y="3085171"/>
            <a:ext cx="2366265" cy="470730"/>
          </a:xfrm>
        </p:spPr>
        <p:txBody>
          <a:bodyPr tIns="0" bIns="0" anchor="b">
            <a:noAutofit/>
          </a:bodyPr>
          <a:lstStyle>
            <a:lvl1pPr marL="0" indent="0">
              <a:lnSpc>
                <a:spcPct val="90000"/>
              </a:lnSpc>
              <a:spcBef>
                <a:spcPts val="0"/>
              </a:spcBef>
              <a:buNone/>
              <a:defRPr sz="2000" b="1">
                <a:solidFill>
                  <a:schemeClr val="bg1"/>
                </a:solidFill>
              </a:defRPr>
            </a:lvl1pPr>
          </a:lstStyle>
          <a:p>
            <a:pPr lvl="0"/>
            <a:r>
              <a:rPr lang="en-US"/>
              <a:t>Click to edit Master text styles</a:t>
            </a:r>
          </a:p>
        </p:txBody>
      </p:sp>
      <p:sp>
        <p:nvSpPr>
          <p:cNvPr id="26" name="Text Placeholder 25">
            <a:extLst>
              <a:ext uri="{FF2B5EF4-FFF2-40B4-BE49-F238E27FC236}">
                <a16:creationId xmlns:a16="http://schemas.microsoft.com/office/drawing/2014/main" id="{C4292649-AD86-0448-9D4B-7B8A42435777}"/>
              </a:ext>
            </a:extLst>
          </p:cNvPr>
          <p:cNvSpPr>
            <a:spLocks noGrp="1"/>
          </p:cNvSpPr>
          <p:nvPr>
            <p:ph type="body" sz="quarter" idx="24"/>
          </p:nvPr>
        </p:nvSpPr>
        <p:spPr bwMode="gray">
          <a:xfrm>
            <a:off x="6269734" y="3588771"/>
            <a:ext cx="2366265" cy="562730"/>
          </a:xfrm>
        </p:spPr>
        <p:txBody>
          <a:bodyPr tIns="0" bIns="0">
            <a:normAutofit/>
          </a:bodyPr>
          <a:lstStyle>
            <a:lvl1pPr marL="0" indent="0">
              <a:lnSpc>
                <a:spcPct val="100000"/>
              </a:lnSpc>
              <a:spcBef>
                <a:spcPts val="0"/>
              </a:spcBef>
              <a:buNone/>
              <a:defRPr sz="1000">
                <a:solidFill>
                  <a:schemeClr val="bg1"/>
                </a:solidFill>
              </a:defRPr>
            </a:lvl1pPr>
          </a:lstStyle>
          <a:p>
            <a:pPr lvl="0"/>
            <a:r>
              <a:rPr lang="en-US"/>
              <a:t>Click to edit Master text styles</a:t>
            </a:r>
          </a:p>
        </p:txBody>
      </p:sp>
      <p:sp>
        <p:nvSpPr>
          <p:cNvPr id="27" name="Text Placeholder 23">
            <a:extLst>
              <a:ext uri="{FF2B5EF4-FFF2-40B4-BE49-F238E27FC236}">
                <a16:creationId xmlns:a16="http://schemas.microsoft.com/office/drawing/2014/main" id="{7480EDDA-517F-A249-9878-0F48D0A55D7A}"/>
              </a:ext>
            </a:extLst>
          </p:cNvPr>
          <p:cNvSpPr>
            <a:spLocks noGrp="1"/>
          </p:cNvSpPr>
          <p:nvPr>
            <p:ph type="body" sz="quarter" idx="25"/>
          </p:nvPr>
        </p:nvSpPr>
        <p:spPr bwMode="gray">
          <a:xfrm>
            <a:off x="426411" y="758238"/>
            <a:ext cx="2361393" cy="1337310"/>
          </a:xfrm>
        </p:spPr>
        <p:txBody>
          <a:bodyPr tIns="0" bIns="0" anchor="b">
            <a:noAutofit/>
          </a:bodyPr>
          <a:lstStyle>
            <a:lvl1pPr marL="0" indent="0">
              <a:lnSpc>
                <a:spcPct val="90000"/>
              </a:lnSpc>
              <a:spcBef>
                <a:spcPts val="0"/>
              </a:spcBef>
              <a:buNone/>
              <a:defRPr sz="3200" b="1">
                <a:solidFill>
                  <a:schemeClr val="bg1"/>
                </a:solidFill>
              </a:defRPr>
            </a:lvl1pPr>
          </a:lstStyle>
          <a:p>
            <a:pPr lvl="0"/>
            <a:r>
              <a:rPr lang="en-US"/>
              <a:t>Click to edit Master text styles</a:t>
            </a:r>
          </a:p>
        </p:txBody>
      </p:sp>
      <p:sp>
        <p:nvSpPr>
          <p:cNvPr id="28" name="Text Placeholder 25">
            <a:extLst>
              <a:ext uri="{FF2B5EF4-FFF2-40B4-BE49-F238E27FC236}">
                <a16:creationId xmlns:a16="http://schemas.microsoft.com/office/drawing/2014/main" id="{62CD8742-EA52-E149-9529-EA7F223C9731}"/>
              </a:ext>
            </a:extLst>
          </p:cNvPr>
          <p:cNvSpPr>
            <a:spLocks noGrp="1"/>
          </p:cNvSpPr>
          <p:nvPr>
            <p:ph type="body" sz="quarter" idx="26"/>
          </p:nvPr>
        </p:nvSpPr>
        <p:spPr bwMode="gray">
          <a:xfrm>
            <a:off x="426411" y="2131008"/>
            <a:ext cx="2361393" cy="601061"/>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9" name="Text Placeholder 23">
            <a:extLst>
              <a:ext uri="{FF2B5EF4-FFF2-40B4-BE49-F238E27FC236}">
                <a16:creationId xmlns:a16="http://schemas.microsoft.com/office/drawing/2014/main" id="{8F7C38B8-A4CF-694A-AEF4-090E7E421D78}"/>
              </a:ext>
            </a:extLst>
          </p:cNvPr>
          <p:cNvSpPr>
            <a:spLocks noGrp="1"/>
          </p:cNvSpPr>
          <p:nvPr>
            <p:ph type="body" sz="quarter" idx="27"/>
          </p:nvPr>
        </p:nvSpPr>
        <p:spPr bwMode="gray">
          <a:xfrm>
            <a:off x="3331486" y="2214390"/>
            <a:ext cx="2411509" cy="1310536"/>
          </a:xfrm>
        </p:spPr>
        <p:txBody>
          <a:bodyPr tIns="0" bIns="0" anchor="b">
            <a:noAutofit/>
          </a:bodyPr>
          <a:lstStyle>
            <a:lvl1pPr marL="0" indent="0">
              <a:lnSpc>
                <a:spcPct val="90000"/>
              </a:lnSpc>
              <a:spcBef>
                <a:spcPts val="0"/>
              </a:spcBef>
              <a:buNone/>
              <a:defRPr sz="3200" b="1">
                <a:solidFill>
                  <a:schemeClr val="bg1"/>
                </a:solidFill>
              </a:defRPr>
            </a:lvl1pPr>
          </a:lstStyle>
          <a:p>
            <a:pPr lvl="0"/>
            <a:r>
              <a:rPr lang="en-US"/>
              <a:t>Click to edit Master text styles</a:t>
            </a:r>
          </a:p>
        </p:txBody>
      </p:sp>
      <p:sp>
        <p:nvSpPr>
          <p:cNvPr id="30" name="Text Placeholder 25">
            <a:extLst>
              <a:ext uri="{FF2B5EF4-FFF2-40B4-BE49-F238E27FC236}">
                <a16:creationId xmlns:a16="http://schemas.microsoft.com/office/drawing/2014/main" id="{A462B861-1810-9A40-8C3B-982C68417BA0}"/>
              </a:ext>
            </a:extLst>
          </p:cNvPr>
          <p:cNvSpPr>
            <a:spLocks noGrp="1"/>
          </p:cNvSpPr>
          <p:nvPr>
            <p:ph type="body" sz="quarter" idx="28"/>
          </p:nvPr>
        </p:nvSpPr>
        <p:spPr bwMode="gray">
          <a:xfrm>
            <a:off x="3331486" y="3557124"/>
            <a:ext cx="2410527" cy="601061"/>
          </a:xfrm>
        </p:spPr>
        <p:txBody>
          <a:bodyPr tIns="0" bIns="0">
            <a:noAutofit/>
          </a:bodyPr>
          <a:lstStyle>
            <a:lvl1pPr marL="0" indent="0">
              <a:lnSpc>
                <a:spcPts val="1700"/>
              </a:lnSpc>
              <a:spcBef>
                <a:spcPts val="0"/>
              </a:spcBef>
              <a:buNone/>
              <a:defRPr lang="en-US" sz="1600" kern="1200" dirty="0" smtClean="0">
                <a:solidFill>
                  <a:schemeClr val="bg1"/>
                </a:solidFill>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38539592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Closer_Log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208E05-39B2-2344-B691-B1C28EC302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7595" y="2111472"/>
            <a:ext cx="2018303" cy="1202098"/>
          </a:xfrm>
          <a:prstGeom prst="rect">
            <a:avLst/>
          </a:prstGeom>
        </p:spPr>
      </p:pic>
    </p:spTree>
    <p:extLst>
      <p:ext uri="{BB962C8B-B14F-4D97-AF65-F5344CB8AC3E}">
        <p14:creationId xmlns:p14="http://schemas.microsoft.com/office/powerpoint/2010/main" val="3020960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Title_LowColor_Blue">
    <p:spTree>
      <p:nvGrpSpPr>
        <p:cNvPr id="1" name=""/>
        <p:cNvGrpSpPr/>
        <p:nvPr/>
      </p:nvGrpSpPr>
      <p:grpSpPr>
        <a:xfrm>
          <a:off x="0" y="0"/>
          <a:ext cx="0" cy="0"/>
          <a:chOff x="0" y="0"/>
          <a:chExt cx="0" cy="0"/>
        </a:xfrm>
      </p:grpSpPr>
      <p:sp>
        <p:nvSpPr>
          <p:cNvPr id="8" name="Rectangle 7"/>
          <p:cNvSpPr/>
          <p:nvPr userDrawn="1"/>
        </p:nvSpPr>
        <p:spPr>
          <a:xfrm>
            <a:off x="758828" y="3421856"/>
            <a:ext cx="631825" cy="1154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ubtitle 2"/>
          <p:cNvSpPr>
            <a:spLocks noGrp="1"/>
          </p:cNvSpPr>
          <p:nvPr>
            <p:ph type="subTitle" idx="1" hasCustomPrompt="1"/>
          </p:nvPr>
        </p:nvSpPr>
        <p:spPr>
          <a:xfrm>
            <a:off x="740666" y="1693926"/>
            <a:ext cx="7514337" cy="1543050"/>
          </a:xfrm>
          <a:noFill/>
        </p:spPr>
        <p:txBody>
          <a:bodyPr tIns="0" bIns="0" anchor="b">
            <a:noAutofit/>
          </a:bodyPr>
          <a:lstStyle>
            <a:lvl1pPr marL="0" indent="0" algn="l">
              <a:lnSpc>
                <a:spcPct val="100000"/>
              </a:lnSpc>
              <a:spcBef>
                <a:spcPts val="0"/>
              </a:spcBef>
              <a:buNone/>
              <a:defRPr sz="5400" b="1">
                <a:solidFill>
                  <a:schemeClr val="accent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cover title</a:t>
            </a:r>
          </a:p>
        </p:txBody>
      </p:sp>
      <p:sp>
        <p:nvSpPr>
          <p:cNvPr id="21" name="Text Placeholder 20"/>
          <p:cNvSpPr>
            <a:spLocks noGrp="1"/>
          </p:cNvSpPr>
          <p:nvPr>
            <p:ph type="body" sz="quarter" idx="16" hasCustomPrompt="1"/>
          </p:nvPr>
        </p:nvSpPr>
        <p:spPr>
          <a:xfrm>
            <a:off x="740664" y="3593592"/>
            <a:ext cx="5486400" cy="953262"/>
          </a:xfrm>
          <a:noFill/>
        </p:spPr>
        <p:txBody>
          <a:bodyPr tIns="0" bIns="0">
            <a:noAutofit/>
          </a:bodyPr>
          <a:lstStyle>
            <a:lvl1pPr marL="0" indent="0">
              <a:lnSpc>
                <a:spcPct val="100000"/>
              </a:lnSpc>
              <a:buFontTx/>
              <a:buNone/>
              <a:defRPr sz="2400" b="1" baseline="0">
                <a:solidFill>
                  <a:schemeClr val="accent2"/>
                </a:solidFill>
                <a:latin typeface="+mn-lt"/>
              </a:defRPr>
            </a:lvl1pPr>
            <a:lvl5pPr>
              <a:defRPr/>
            </a:lvl5pPr>
          </a:lstStyle>
          <a:p>
            <a:pPr lvl="0"/>
            <a:r>
              <a:rPr lang="en-US"/>
              <a:t>Click to edit cover subtitle</a:t>
            </a:r>
          </a:p>
        </p:txBody>
      </p:sp>
      <p:sp>
        <p:nvSpPr>
          <p:cNvPr id="15" name="TextBox 14"/>
          <p:cNvSpPr txBox="1"/>
          <p:nvPr userDrawn="1"/>
        </p:nvSpPr>
        <p:spPr>
          <a:xfrm>
            <a:off x="2775157" y="4847473"/>
            <a:ext cx="3529012" cy="143629"/>
          </a:xfrm>
          <a:prstGeom prst="rect">
            <a:avLst/>
          </a:prstGeom>
          <a:noFill/>
        </p:spPr>
        <p:txBody>
          <a:bodyPr lIns="0" tIns="0" rIns="0" bIns="0"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700" baseline="30000">
                <a:solidFill>
                  <a:srgbClr val="959595"/>
                </a:solidFill>
              </a:rPr>
              <a:t>CONFIDENTIAL. This document contains Cargill Confidential information. Disclosure, use or reproduction outside Cargill or inside Cargill, to or by those who do not have a need to know is prohibited. © </a:t>
            </a:r>
            <a:r>
              <a:rPr lang="is-IS" altLang="en-US" sz="700" baseline="30000">
                <a:solidFill>
                  <a:srgbClr val="959595"/>
                </a:solidFill>
              </a:rPr>
              <a:t>2021</a:t>
            </a:r>
            <a:r>
              <a:rPr lang="en-US" altLang="en-US" sz="700" baseline="30000">
                <a:solidFill>
                  <a:srgbClr val="959595"/>
                </a:solidFill>
              </a:rPr>
              <a:t> Cargill, Incorporated. All rights reserved.</a:t>
            </a:r>
          </a:p>
        </p:txBody>
      </p:sp>
      <p:pic>
        <p:nvPicPr>
          <p:cNvPr id="9" name="Picture 8">
            <a:extLst>
              <a:ext uri="{FF2B5EF4-FFF2-40B4-BE49-F238E27FC236}">
                <a16:creationId xmlns:a16="http://schemas.microsoft.com/office/drawing/2014/main" id="{BD1DC714-FC4E-7645-A0AE-34BED23ABA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37158" y="4623284"/>
            <a:ext cx="1173480" cy="368808"/>
          </a:xfrm>
          <a:prstGeom prst="rect">
            <a:avLst/>
          </a:prstGeom>
        </p:spPr>
      </p:pic>
    </p:spTree>
    <p:extLst>
      <p:ext uri="{BB962C8B-B14F-4D97-AF65-F5344CB8AC3E}">
        <p14:creationId xmlns:p14="http://schemas.microsoft.com/office/powerpoint/2010/main" val="14258160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SectionBreak_Blue">
    <p:spTree>
      <p:nvGrpSpPr>
        <p:cNvPr id="1" name=""/>
        <p:cNvGrpSpPr/>
        <p:nvPr/>
      </p:nvGrpSpPr>
      <p:grpSpPr>
        <a:xfrm>
          <a:off x="0" y="0"/>
          <a:ext cx="0" cy="0"/>
          <a:chOff x="0" y="0"/>
          <a:chExt cx="0" cy="0"/>
        </a:xfrm>
      </p:grpSpPr>
      <p:sp>
        <p:nvSpPr>
          <p:cNvPr id="6" name="Round Diagonal Corner Rectangle 5"/>
          <p:cNvSpPr/>
          <p:nvPr userDrawn="1"/>
        </p:nvSpPr>
        <p:spPr>
          <a:xfrm>
            <a:off x="230188" y="171451"/>
            <a:ext cx="8686800" cy="4283869"/>
          </a:xfrm>
          <a:prstGeom prst="round2DiagRect">
            <a:avLst>
              <a:gd name="adj1" fmla="val 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500">
              <a:solidFill>
                <a:schemeClr val="bg1"/>
              </a:solidFill>
              <a:latin typeface="+mj-lt"/>
            </a:endParaRPr>
          </a:p>
        </p:txBody>
      </p:sp>
      <p:sp>
        <p:nvSpPr>
          <p:cNvPr id="2" name="Title 1"/>
          <p:cNvSpPr>
            <a:spLocks noGrp="1"/>
          </p:cNvSpPr>
          <p:nvPr>
            <p:ph type="title" hasCustomPrompt="1"/>
          </p:nvPr>
        </p:nvSpPr>
        <p:spPr bwMode="gray">
          <a:xfrm>
            <a:off x="740664" y="1385316"/>
            <a:ext cx="7424928" cy="1755648"/>
          </a:xfrm>
        </p:spPr>
        <p:txBody>
          <a:bodyPr/>
          <a:lstStyle>
            <a:lvl1pPr>
              <a:lnSpc>
                <a:spcPct val="100000"/>
              </a:lnSpc>
              <a:defRPr sz="4050">
                <a:solidFill>
                  <a:schemeClr val="bg1"/>
                </a:solidFill>
              </a:defRPr>
            </a:lvl1pPr>
          </a:lstStyle>
          <a:p>
            <a:r>
              <a:rPr lang="en-US"/>
              <a:t>Click to edit section title</a:t>
            </a:r>
          </a:p>
        </p:txBody>
      </p:sp>
      <p:sp>
        <p:nvSpPr>
          <p:cNvPr id="8" name="Slide Number Placeholder 1"/>
          <p:cNvSpPr>
            <a:spLocks noGrp="1"/>
          </p:cNvSpPr>
          <p:nvPr>
            <p:ph type="sldNum" sz="quarter" idx="4"/>
          </p:nvPr>
        </p:nvSpPr>
        <p:spPr>
          <a:xfrm>
            <a:off x="8562101" y="4869616"/>
            <a:ext cx="125035" cy="123111"/>
          </a:xfrm>
          <a:prstGeom prst="rect">
            <a:avLst/>
          </a:prstGeom>
        </p:spPr>
        <p:txBody>
          <a:bodyPr vert="horz" wrap="none" lIns="0" tIns="0" rIns="0" bIns="0" rtlCol="0" anchor="b" anchorCtr="0">
            <a:spAutoFit/>
          </a:bodyPr>
          <a:lstStyle>
            <a:lvl1pPr algn="r">
              <a:defRPr sz="800">
                <a:solidFill>
                  <a:schemeClr val="tx1">
                    <a:tint val="75000"/>
                  </a:schemeClr>
                </a:solidFill>
              </a:defRPr>
            </a:lvl1pPr>
          </a:lstStyle>
          <a:p>
            <a:fld id="{746372F0-8F5B-47E8-9A0C-8905EFF44332}" type="slidenum">
              <a:rPr lang="en-US" smtClean="0"/>
              <a:pPr/>
              <a:t>‹nr.›</a:t>
            </a:fld>
            <a:endParaRPr lang="en-US"/>
          </a:p>
        </p:txBody>
      </p:sp>
      <p:sp>
        <p:nvSpPr>
          <p:cNvPr id="9" name="Footer Placeholder 4"/>
          <p:cNvSpPr>
            <a:spLocks noGrp="1"/>
          </p:cNvSpPr>
          <p:nvPr>
            <p:ph type="ftr" sz="quarter" idx="3"/>
          </p:nvPr>
        </p:nvSpPr>
        <p:spPr>
          <a:xfrm>
            <a:off x="450851" y="4869615"/>
            <a:ext cx="5394960" cy="123111"/>
          </a:xfrm>
          <a:prstGeom prst="rect">
            <a:avLst/>
          </a:prstGeom>
        </p:spPr>
        <p:txBody>
          <a:bodyPr vert="horz" lIns="0" tIns="0" rIns="0" bIns="0" rtlCol="0" anchor="b" anchorCtr="0">
            <a:spAutoFit/>
          </a:bodyPr>
          <a:lstStyle>
            <a:lvl1pPr algn="l">
              <a:defRPr sz="800">
                <a:solidFill>
                  <a:schemeClr val="tx1">
                    <a:tint val="75000"/>
                  </a:schemeClr>
                </a:solidFill>
              </a:defRPr>
            </a:lvl1pPr>
          </a:lstStyle>
          <a:p>
            <a:pPr>
              <a:defRPr/>
            </a:pPr>
            <a:r>
              <a:rPr lang="en-US">
                <a:solidFill>
                  <a:srgbClr val="97999B"/>
                </a:solidFill>
                <a:cs typeface="Arial" charset="0"/>
              </a:rPr>
              <a:t>EHS - VGM TA 2022</a:t>
            </a:r>
            <a:endParaRPr lang="en-US">
              <a:solidFill>
                <a:srgbClr val="FF0000"/>
              </a:solidFill>
              <a:cs typeface="Arial" charset="0"/>
            </a:endParaRPr>
          </a:p>
        </p:txBody>
      </p:sp>
    </p:spTree>
    <p:extLst>
      <p:ext uri="{BB962C8B-B14F-4D97-AF65-F5344CB8AC3E}">
        <p14:creationId xmlns:p14="http://schemas.microsoft.com/office/powerpoint/2010/main" val="3684353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_U.S._ThriveUpper_Green">
    <p:spTree>
      <p:nvGrpSpPr>
        <p:cNvPr id="1" name=""/>
        <p:cNvGrpSpPr/>
        <p:nvPr/>
      </p:nvGrpSpPr>
      <p:grpSpPr>
        <a:xfrm>
          <a:off x="0" y="0"/>
          <a:ext cx="0" cy="0"/>
          <a:chOff x="0" y="0"/>
          <a:chExt cx="0" cy="0"/>
        </a:xfrm>
      </p:grpSpPr>
      <p:sp>
        <p:nvSpPr>
          <p:cNvPr id="11" name="Round Diagonal Corner Rectangle 10"/>
          <p:cNvSpPr/>
          <p:nvPr userDrawn="1"/>
        </p:nvSpPr>
        <p:spPr>
          <a:xfrm>
            <a:off x="6607175" y="1584325"/>
            <a:ext cx="2332038" cy="2882900"/>
          </a:xfrm>
          <a:prstGeom prst="round2DiagRect">
            <a:avLst>
              <a:gd name="adj1" fmla="val 0"/>
              <a:gd name="adj2" fmla="val 786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13" name="Round Diagonal Corner Rectangle 12"/>
          <p:cNvSpPr/>
          <p:nvPr userDrawn="1"/>
        </p:nvSpPr>
        <p:spPr>
          <a:xfrm>
            <a:off x="6602415" y="388939"/>
            <a:ext cx="1597025" cy="1089025"/>
          </a:xfrm>
          <a:prstGeom prst="round2DiagRect">
            <a:avLst>
              <a:gd name="adj1" fmla="val 1506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17" name="Picture Placeholder 16"/>
          <p:cNvSpPr>
            <a:spLocks noGrp="1"/>
          </p:cNvSpPr>
          <p:nvPr>
            <p:ph type="pic" sz="quarter" idx="14" hasCustomPrompt="1"/>
          </p:nvPr>
        </p:nvSpPr>
        <p:spPr>
          <a:xfrm>
            <a:off x="0" y="171450"/>
            <a:ext cx="6501384" cy="4286250"/>
          </a:xfrm>
          <a:prstGeom prst="rect">
            <a:avLst/>
          </a:prstGeom>
          <a:solidFill>
            <a:schemeClr val="tx2"/>
          </a:solidFill>
        </p:spPr>
        <p:txBody>
          <a:bodyPr rtlCol="0" anchor="ctr">
            <a:noAutofit/>
          </a:bodyPr>
          <a:lstStyle>
            <a:lvl1pPr marL="0" marR="0" indent="0" algn="ctr" defTabSz="685800" rtl="0" eaLnBrk="1" fontAlgn="base" latinLnBrk="0" hangingPunct="1">
              <a:lnSpc>
                <a:spcPct val="100000"/>
              </a:lnSpc>
              <a:spcBef>
                <a:spcPts val="450"/>
              </a:spcBef>
              <a:spcAft>
                <a:spcPts val="0"/>
              </a:spcAft>
              <a:buClr>
                <a:prstClr val="black"/>
              </a:buClr>
              <a:buSzTx/>
              <a:buFont typeface="Arial"/>
              <a:buNone/>
              <a:tabLst/>
              <a:defRPr/>
            </a:lvl1pPr>
          </a:lstStyle>
          <a:p>
            <a:pPr lvl="0"/>
            <a:r>
              <a:rPr lang="en-US" noProof="0"/>
              <a:t>Double click icon to add picture</a:t>
            </a:r>
          </a:p>
          <a:p>
            <a:pPr marL="0" marR="0" lvl="0" indent="0" algn="ctr" defTabSz="685800" rtl="0" eaLnBrk="1" fontAlgn="base" latinLnBrk="0" hangingPunct="1">
              <a:lnSpc>
                <a:spcPct val="100000"/>
              </a:lnSpc>
              <a:spcBef>
                <a:spcPts val="450"/>
              </a:spcBef>
              <a:spcAft>
                <a:spcPts val="0"/>
              </a:spcAft>
              <a:buClr>
                <a:prstClr val="black"/>
              </a:buClr>
              <a:buSzTx/>
              <a:buFont typeface="Arial"/>
              <a:buNone/>
              <a:tabLst/>
              <a:defRPr/>
            </a:pPr>
            <a:r>
              <a:rPr lang="en-US" noProof="0"/>
              <a:t>This version of the thrive® window is for U.S. &amp; India only</a:t>
            </a:r>
          </a:p>
          <a:p>
            <a:pPr lvl="0"/>
            <a:endParaRPr lang="en-US" noProof="0"/>
          </a:p>
          <a:p>
            <a:pPr lvl="0"/>
            <a:endParaRPr lang="en-US" noProof="0"/>
          </a:p>
          <a:p>
            <a:pPr lvl="0"/>
            <a:endParaRPr lang="en-US" noProof="0"/>
          </a:p>
          <a:p>
            <a:pPr lvl="0"/>
            <a:endParaRPr lang="en-US" noProof="0"/>
          </a:p>
        </p:txBody>
      </p:sp>
      <p:sp>
        <p:nvSpPr>
          <p:cNvPr id="3" name="Subtitle 2"/>
          <p:cNvSpPr>
            <a:spLocks noGrp="1"/>
          </p:cNvSpPr>
          <p:nvPr>
            <p:ph type="subTitle" idx="1" hasCustomPrompt="1"/>
          </p:nvPr>
        </p:nvSpPr>
        <p:spPr bwMode="gray">
          <a:xfrm>
            <a:off x="6875979" y="2018372"/>
            <a:ext cx="1782142" cy="1118791"/>
          </a:xfrm>
        </p:spPr>
        <p:txBody>
          <a:bodyPr tIns="0" bIns="0" anchor="b">
            <a:noAutofit/>
          </a:bodyPr>
          <a:lstStyle>
            <a:lvl1pPr marL="0" indent="0" algn="l">
              <a:lnSpc>
                <a:spcPct val="100000"/>
              </a:lnSpc>
              <a:spcBef>
                <a:spcPts val="0"/>
              </a:spcBef>
              <a:buNone/>
              <a:defRPr sz="1500" b="1">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cover title</a:t>
            </a:r>
          </a:p>
        </p:txBody>
      </p:sp>
      <p:sp>
        <p:nvSpPr>
          <p:cNvPr id="21" name="Text Placeholder 20"/>
          <p:cNvSpPr>
            <a:spLocks noGrp="1"/>
          </p:cNvSpPr>
          <p:nvPr>
            <p:ph type="body" sz="quarter" idx="16" hasCustomPrompt="1"/>
          </p:nvPr>
        </p:nvSpPr>
        <p:spPr bwMode="gray">
          <a:xfrm>
            <a:off x="6875979" y="3154681"/>
            <a:ext cx="1782142" cy="988219"/>
          </a:xfrm>
        </p:spPr>
        <p:txBody>
          <a:bodyPr tIns="0" bIns="0">
            <a:noAutofit/>
          </a:bodyPr>
          <a:lstStyle>
            <a:lvl1pPr marL="0" indent="0">
              <a:buFontTx/>
              <a:buNone/>
              <a:defRPr sz="1050" b="1" baseline="0">
                <a:solidFill>
                  <a:schemeClr val="bg1"/>
                </a:solidFill>
                <a:latin typeface="+mn-lt"/>
              </a:defRPr>
            </a:lvl1pPr>
            <a:lvl5pPr>
              <a:defRPr/>
            </a:lvl5pPr>
          </a:lstStyle>
          <a:p>
            <a:pPr lvl="0"/>
            <a:r>
              <a:rPr lang="en-US"/>
              <a:t>Click to edit cover subtitle</a:t>
            </a:r>
          </a:p>
        </p:txBody>
      </p:sp>
      <p:sp>
        <p:nvSpPr>
          <p:cNvPr id="15" name="TextBox 14"/>
          <p:cNvSpPr txBox="1"/>
          <p:nvPr userDrawn="1"/>
        </p:nvSpPr>
        <p:spPr>
          <a:xfrm>
            <a:off x="2775157" y="4847473"/>
            <a:ext cx="3529012" cy="143629"/>
          </a:xfrm>
          <a:prstGeom prst="rect">
            <a:avLst/>
          </a:prstGeom>
          <a:noFill/>
        </p:spPr>
        <p:txBody>
          <a:bodyPr lIns="0" tIns="0" rIns="0" bIns="0"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700" baseline="30000">
                <a:solidFill>
                  <a:srgbClr val="959595"/>
                </a:solidFill>
              </a:rPr>
              <a:t>CONFIDENTIAL. This document contains Cargill Confidential information. Disclosure, use or reproduction outside Cargill or inside Cargill, to or by those who do not have a need to know is prohibited. © </a:t>
            </a:r>
            <a:r>
              <a:rPr lang="is-IS" altLang="en-US" sz="700" baseline="30000">
                <a:solidFill>
                  <a:srgbClr val="959595"/>
                </a:solidFill>
              </a:rPr>
              <a:t>2021</a:t>
            </a:r>
            <a:r>
              <a:rPr lang="en-US" altLang="en-US" sz="700" baseline="30000">
                <a:solidFill>
                  <a:srgbClr val="959595"/>
                </a:solidFill>
              </a:rPr>
              <a:t> Cargill, Incorporated. All rights reserved.</a:t>
            </a:r>
          </a:p>
        </p:txBody>
      </p:sp>
      <p:pic>
        <p:nvPicPr>
          <p:cNvPr id="12" name="Picture 11">
            <a:extLst>
              <a:ext uri="{FF2B5EF4-FFF2-40B4-BE49-F238E27FC236}">
                <a16:creationId xmlns:a16="http://schemas.microsoft.com/office/drawing/2014/main" id="{C8393231-2FE7-4F4A-99B9-F27A427786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37158" y="4623284"/>
            <a:ext cx="1173480" cy="368808"/>
          </a:xfrm>
          <a:prstGeom prst="rect">
            <a:avLst/>
          </a:prstGeom>
        </p:spPr>
      </p:pic>
      <p:sp>
        <p:nvSpPr>
          <p:cNvPr id="10" name="Flowchart: Document 10">
            <a:extLst>
              <a:ext uri="{FF2B5EF4-FFF2-40B4-BE49-F238E27FC236}">
                <a16:creationId xmlns:a16="http://schemas.microsoft.com/office/drawing/2014/main" id="{A1B2746D-DB5A-F34D-B667-390F55D5BF03}"/>
              </a:ext>
            </a:extLst>
          </p:cNvPr>
          <p:cNvSpPr/>
          <p:nvPr userDrawn="1"/>
        </p:nvSpPr>
        <p:spPr>
          <a:xfrm>
            <a:off x="-2068082" y="189706"/>
            <a:ext cx="2068082" cy="2501456"/>
          </a:xfrm>
          <a:prstGeom prst="flowChartDocument">
            <a:avLst/>
          </a:prstGeom>
          <a:solidFill>
            <a:srgbClr val="FF00FF"/>
          </a:solidFill>
          <a:ln>
            <a:solidFill>
              <a:srgbClr val="CC00CC"/>
            </a:solidFill>
          </a:ln>
        </p:spPr>
        <p:style>
          <a:lnRef idx="2">
            <a:schemeClr val="accent6">
              <a:shade val="50000"/>
            </a:schemeClr>
          </a:lnRef>
          <a:fillRef idx="1">
            <a:schemeClr val="accent6"/>
          </a:fillRef>
          <a:effectRef idx="0">
            <a:schemeClr val="accent6"/>
          </a:effectRef>
          <a:fontRef idx="minor">
            <a:schemeClr val="lt1"/>
          </a:fontRef>
        </p:style>
        <p:txBody>
          <a:bodyPr/>
          <a:lstStyle>
            <a:lvl1pPr eaLnBrk="0" hangingPunct="0">
              <a:defRPr sz="2400">
                <a:solidFill>
                  <a:schemeClr val="tx1"/>
                </a:solidFill>
                <a:latin typeface="Helvetica" charset="0"/>
                <a:ea typeface="ヒラギノ角ゴ Pro W3" charset="-128"/>
              </a:defRPr>
            </a:lvl1pPr>
            <a:lvl2pPr marL="742950" indent="-285750" eaLnBrk="0" hangingPunct="0">
              <a:defRPr sz="2400">
                <a:solidFill>
                  <a:schemeClr val="tx1"/>
                </a:solidFill>
                <a:latin typeface="Helvetica" charset="0"/>
                <a:ea typeface="ヒラギノ角ゴ Pro W3" charset="-128"/>
              </a:defRPr>
            </a:lvl2pPr>
            <a:lvl3pPr marL="1143000" indent="-228600" eaLnBrk="0" hangingPunct="0">
              <a:defRPr sz="2400">
                <a:solidFill>
                  <a:schemeClr val="tx1"/>
                </a:solidFill>
                <a:latin typeface="Helvetica" charset="0"/>
                <a:ea typeface="ヒラギノ角ゴ Pro W3" charset="-128"/>
              </a:defRPr>
            </a:lvl3pPr>
            <a:lvl4pPr marL="1600200" indent="-228600" eaLnBrk="0" hangingPunct="0">
              <a:defRPr sz="2400">
                <a:solidFill>
                  <a:schemeClr val="tx1"/>
                </a:solidFill>
                <a:latin typeface="Helvetica" charset="0"/>
                <a:ea typeface="ヒラギノ角ゴ Pro W3" charset="-128"/>
              </a:defRPr>
            </a:lvl4pPr>
            <a:lvl5pPr marL="2057400" indent="-228600" eaLnBrk="0" hangingPunct="0">
              <a:defRPr sz="2400">
                <a:solidFill>
                  <a:schemeClr val="tx1"/>
                </a:solidFill>
                <a:latin typeface="Helvetica" charset="0"/>
                <a:ea typeface="ヒラギノ角ゴ Pro W3" charset="-128"/>
              </a:defRPr>
            </a:lvl5pPr>
            <a:lvl6pPr marL="2514600" indent="-228600" eaLnBrk="0" fontAlgn="base" hangingPunct="0">
              <a:spcBef>
                <a:spcPct val="0"/>
              </a:spcBef>
              <a:spcAft>
                <a:spcPct val="0"/>
              </a:spcAft>
              <a:defRPr sz="2400">
                <a:solidFill>
                  <a:schemeClr val="tx1"/>
                </a:solidFill>
                <a:latin typeface="Helvetica" charset="0"/>
                <a:ea typeface="ヒラギノ角ゴ Pro W3" charset="-128"/>
              </a:defRPr>
            </a:lvl6pPr>
            <a:lvl7pPr marL="2971800" indent="-228600" eaLnBrk="0" fontAlgn="base" hangingPunct="0">
              <a:spcBef>
                <a:spcPct val="0"/>
              </a:spcBef>
              <a:spcAft>
                <a:spcPct val="0"/>
              </a:spcAft>
              <a:defRPr sz="2400">
                <a:solidFill>
                  <a:schemeClr val="tx1"/>
                </a:solidFill>
                <a:latin typeface="Helvetica" charset="0"/>
                <a:ea typeface="ヒラギノ角ゴ Pro W3" charset="-128"/>
              </a:defRPr>
            </a:lvl7pPr>
            <a:lvl8pPr marL="3429000" indent="-228600" eaLnBrk="0" fontAlgn="base" hangingPunct="0">
              <a:spcBef>
                <a:spcPct val="0"/>
              </a:spcBef>
              <a:spcAft>
                <a:spcPct val="0"/>
              </a:spcAft>
              <a:defRPr sz="2400">
                <a:solidFill>
                  <a:schemeClr val="tx1"/>
                </a:solidFill>
                <a:latin typeface="Helvetica" charset="0"/>
                <a:ea typeface="ヒラギノ角ゴ Pro W3" charset="-128"/>
              </a:defRPr>
            </a:lvl8pPr>
            <a:lvl9pPr marL="3886200" indent="-228600" eaLnBrk="0" fontAlgn="base" hangingPunct="0">
              <a:spcBef>
                <a:spcPct val="0"/>
              </a:spcBef>
              <a:spcAft>
                <a:spcPct val="0"/>
              </a:spcAft>
              <a:defRPr sz="2400">
                <a:solidFill>
                  <a:schemeClr val="tx1"/>
                </a:solidFill>
                <a:latin typeface="Helvetica" charset="0"/>
                <a:ea typeface="ヒラギノ角ゴ Pro W3"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000" b="1">
                <a:latin typeface="Arial" pitchFamily="34" charset="0"/>
                <a:cs typeface="Arial" pitchFamily="34" charset="0"/>
              </a:rPr>
              <a:t>Note: This version of the thrive® window is for use in the U.S. &amp; India only.</a:t>
            </a:r>
          </a:p>
          <a:p>
            <a:pPr eaLnBrk="1" hangingPunct="1"/>
            <a:endParaRPr lang="en-US" altLang="en-US" sz="1000" b="1">
              <a:latin typeface="Arial" pitchFamily="34" charset="0"/>
              <a:cs typeface="Arial" pitchFamily="34" charset="0"/>
            </a:endParaRPr>
          </a:p>
          <a:p>
            <a:pPr eaLnBrk="1" hangingPunct="1"/>
            <a:r>
              <a:rPr lang="en-US" altLang="en-US" sz="1000" b="1">
                <a:latin typeface="Arial" pitchFamily="34" charset="0"/>
                <a:cs typeface="Arial" pitchFamily="34" charset="0"/>
              </a:rPr>
              <a:t>Changing image:</a:t>
            </a:r>
          </a:p>
          <a:p>
            <a:pPr eaLnBrk="1" hangingPunct="1"/>
            <a:endParaRPr lang="en-US" altLang="en-US" sz="1000">
              <a:latin typeface="Arial" pitchFamily="34" charset="0"/>
              <a:cs typeface="Arial" pitchFamily="34" charset="0"/>
            </a:endParaRPr>
          </a:p>
          <a:p>
            <a:pPr eaLnBrk="1" hangingPunct="1">
              <a:buFont typeface="Arial" pitchFamily="34" charset="0"/>
              <a:buChar char="•"/>
            </a:pPr>
            <a:r>
              <a:rPr lang="en-US" altLang="en-US" sz="1000">
                <a:latin typeface="Arial" pitchFamily="34" charset="0"/>
                <a:cs typeface="Arial" pitchFamily="34" charset="0"/>
              </a:rPr>
              <a:t>Delete current image</a:t>
            </a:r>
          </a:p>
          <a:p>
            <a:pPr eaLnBrk="1" hangingPunct="1">
              <a:buFont typeface="Arial" pitchFamily="34" charset="0"/>
              <a:buChar char="•"/>
            </a:pPr>
            <a:r>
              <a:rPr lang="en-US" altLang="en-US" sz="1000">
                <a:latin typeface="Arial" pitchFamily="34" charset="0"/>
                <a:cs typeface="Arial" pitchFamily="34" charset="0"/>
              </a:rPr>
              <a:t>Double click icon to select new image</a:t>
            </a:r>
          </a:p>
          <a:p>
            <a:pPr eaLnBrk="1" hangingPunct="1">
              <a:buFont typeface="Arial" pitchFamily="34" charset="0"/>
              <a:buChar char="•"/>
            </a:pPr>
            <a:r>
              <a:rPr lang="en-US" altLang="en-US" sz="1000">
                <a:latin typeface="Arial" pitchFamily="34" charset="0"/>
                <a:cs typeface="Arial" pitchFamily="34" charset="0"/>
              </a:rPr>
              <a:t>Right-click photo image and click on “Send To Back” to </a:t>
            </a:r>
            <a:r>
              <a:rPr lang="en-US" altLang="en-US" sz="1000" u="sng">
                <a:latin typeface="Arial" pitchFamily="34" charset="0"/>
                <a:cs typeface="Arial" pitchFamily="34" charset="0"/>
              </a:rPr>
              <a:t>ensure photo image is behind the “</a:t>
            </a:r>
            <a:r>
              <a:rPr lang="en-US" altLang="ja-JP" sz="1000" i="1" u="sng">
                <a:latin typeface="Arial" pitchFamily="34" charset="0"/>
                <a:cs typeface="Arial" pitchFamily="34" charset="0"/>
              </a:rPr>
              <a:t>thrive</a:t>
            </a:r>
            <a:r>
              <a:rPr lang="en-US" altLang="en-US" sz="1000" u="sng">
                <a:latin typeface="Arial" pitchFamily="34" charset="0"/>
                <a:cs typeface="Arial" pitchFamily="34" charset="0"/>
              </a:rPr>
              <a:t>”</a:t>
            </a:r>
            <a:r>
              <a:rPr lang="en-US" altLang="ja-JP" sz="1000" u="sng">
                <a:latin typeface="Arial" pitchFamily="34" charset="0"/>
                <a:cs typeface="Arial" pitchFamily="34" charset="0"/>
              </a:rPr>
              <a:t> graphic</a:t>
            </a:r>
            <a:endParaRPr lang="en-US" altLang="en-US" sz="1000" u="sng">
              <a:latin typeface="Arial" pitchFamily="34" charset="0"/>
              <a:cs typeface="Arial" pitchFamily="34" charset="0"/>
            </a:endParaRPr>
          </a:p>
        </p:txBody>
      </p:sp>
      <p:pic>
        <p:nvPicPr>
          <p:cNvPr id="16" name="Picture 3">
            <a:extLst>
              <a:ext uri="{FF2B5EF4-FFF2-40B4-BE49-F238E27FC236}">
                <a16:creationId xmlns:a16="http://schemas.microsoft.com/office/drawing/2014/main" id="{BCC19CD9-3758-F049-8294-75150C614C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0" y="5899"/>
            <a:ext cx="6519863" cy="9295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53420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_PhotoMosaic_Green">
    <p:spTree>
      <p:nvGrpSpPr>
        <p:cNvPr id="1" name=""/>
        <p:cNvGrpSpPr/>
        <p:nvPr/>
      </p:nvGrpSpPr>
      <p:grpSpPr>
        <a:xfrm>
          <a:off x="0" y="0"/>
          <a:ext cx="0" cy="0"/>
          <a:chOff x="0" y="0"/>
          <a:chExt cx="0" cy="0"/>
        </a:xfrm>
      </p:grpSpPr>
      <p:sp>
        <p:nvSpPr>
          <p:cNvPr id="9" name="Round Diagonal Corner Rectangle 8"/>
          <p:cNvSpPr/>
          <p:nvPr userDrawn="1"/>
        </p:nvSpPr>
        <p:spPr>
          <a:xfrm>
            <a:off x="6607175" y="1584325"/>
            <a:ext cx="2332038" cy="2882900"/>
          </a:xfrm>
          <a:prstGeom prst="round2DiagRect">
            <a:avLst>
              <a:gd name="adj1" fmla="val 0"/>
              <a:gd name="adj2" fmla="val 786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10" name="Round Diagonal Corner Rectangle 9"/>
          <p:cNvSpPr/>
          <p:nvPr userDrawn="1"/>
        </p:nvSpPr>
        <p:spPr>
          <a:xfrm>
            <a:off x="6602418" y="388941"/>
            <a:ext cx="1597025" cy="1089025"/>
          </a:xfrm>
          <a:prstGeom prst="round2DiagRect">
            <a:avLst>
              <a:gd name="adj1" fmla="val 1506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17" name="Picture Placeholder 16"/>
          <p:cNvSpPr>
            <a:spLocks noGrp="1"/>
          </p:cNvSpPr>
          <p:nvPr>
            <p:ph type="pic" sz="quarter" idx="14" hasCustomPrompt="1"/>
          </p:nvPr>
        </p:nvSpPr>
        <p:spPr>
          <a:xfrm>
            <a:off x="188092" y="171450"/>
            <a:ext cx="6318504" cy="4286250"/>
          </a:xfrm>
          <a:prstGeom prst="round2DiagRect">
            <a:avLst>
              <a:gd name="adj1" fmla="val 3724"/>
              <a:gd name="adj2" fmla="val 0"/>
            </a:avLst>
          </a:prstGeom>
          <a:solidFill>
            <a:schemeClr val="tx2"/>
          </a:solidFill>
        </p:spPr>
        <p:txBody>
          <a:bodyPr rtlCol="0" anchor="ctr">
            <a:noAutofit/>
          </a:bodyPr>
          <a:lstStyle>
            <a:lvl1pPr marL="0" indent="0" algn="ctr">
              <a:buNone/>
              <a:defRPr baseline="0"/>
            </a:lvl1pPr>
          </a:lstStyle>
          <a:p>
            <a:pPr lvl="0"/>
            <a:r>
              <a:rPr lang="en-US" noProof="0"/>
              <a:t>Double click icon to add picture</a:t>
            </a:r>
          </a:p>
          <a:p>
            <a:pPr lvl="0"/>
            <a:endParaRPr lang="en-US" noProof="0"/>
          </a:p>
          <a:p>
            <a:pPr lvl="0"/>
            <a:endParaRPr lang="en-US" noProof="0"/>
          </a:p>
          <a:p>
            <a:pPr lvl="0"/>
            <a:endParaRPr lang="en-US" noProof="0"/>
          </a:p>
          <a:p>
            <a:pPr lvl="0"/>
            <a:endParaRPr lang="en-US" noProof="0"/>
          </a:p>
        </p:txBody>
      </p:sp>
      <p:sp>
        <p:nvSpPr>
          <p:cNvPr id="3" name="Subtitle 2"/>
          <p:cNvSpPr>
            <a:spLocks noGrp="1"/>
          </p:cNvSpPr>
          <p:nvPr>
            <p:ph type="subTitle" idx="1" hasCustomPrompt="1"/>
          </p:nvPr>
        </p:nvSpPr>
        <p:spPr bwMode="gray">
          <a:xfrm>
            <a:off x="6868966" y="2023110"/>
            <a:ext cx="1806059" cy="1114052"/>
          </a:xfrm>
        </p:spPr>
        <p:txBody>
          <a:bodyPr tIns="0" bIns="0" anchor="b">
            <a:noAutofit/>
          </a:bodyPr>
          <a:lstStyle>
            <a:lvl1pPr marL="0" indent="0" algn="l">
              <a:lnSpc>
                <a:spcPct val="100000"/>
              </a:lnSpc>
              <a:spcBef>
                <a:spcPts val="0"/>
              </a:spcBef>
              <a:buNone/>
              <a:defRPr sz="1500" b="1">
                <a:solidFill>
                  <a:schemeClr val="bg1"/>
                </a:solidFill>
                <a:latin typeface="+mj-lt"/>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cover title</a:t>
            </a:r>
          </a:p>
        </p:txBody>
      </p:sp>
      <p:sp>
        <p:nvSpPr>
          <p:cNvPr id="21" name="Text Placeholder 20"/>
          <p:cNvSpPr>
            <a:spLocks noGrp="1"/>
          </p:cNvSpPr>
          <p:nvPr>
            <p:ph type="body" sz="quarter" idx="16" hasCustomPrompt="1"/>
          </p:nvPr>
        </p:nvSpPr>
        <p:spPr bwMode="gray">
          <a:xfrm>
            <a:off x="6868967" y="3154683"/>
            <a:ext cx="1806059" cy="988219"/>
          </a:xfrm>
        </p:spPr>
        <p:txBody>
          <a:bodyPr tIns="0" bIns="0">
            <a:noAutofit/>
          </a:bodyPr>
          <a:lstStyle>
            <a:lvl1pPr marL="0" indent="0">
              <a:buFontTx/>
              <a:buNone/>
              <a:defRPr sz="1050" b="1" baseline="0">
                <a:solidFill>
                  <a:schemeClr val="bg1"/>
                </a:solidFill>
                <a:latin typeface="+mn-lt"/>
              </a:defRPr>
            </a:lvl1pPr>
            <a:lvl5pPr>
              <a:defRPr/>
            </a:lvl5pPr>
          </a:lstStyle>
          <a:p>
            <a:pPr lvl="0"/>
            <a:r>
              <a:rPr lang="en-US"/>
              <a:t>Click to edit cover subtitle</a:t>
            </a:r>
          </a:p>
        </p:txBody>
      </p:sp>
      <p:sp>
        <p:nvSpPr>
          <p:cNvPr id="20" name="TextBox 19"/>
          <p:cNvSpPr txBox="1"/>
          <p:nvPr userDrawn="1"/>
        </p:nvSpPr>
        <p:spPr>
          <a:xfrm>
            <a:off x="2775158" y="4847475"/>
            <a:ext cx="3529012" cy="143629"/>
          </a:xfrm>
          <a:prstGeom prst="rect">
            <a:avLst/>
          </a:prstGeom>
          <a:noFill/>
        </p:spPr>
        <p:txBody>
          <a:bodyPr lIns="0" tIns="0" rIns="0" bIns="0"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700" baseline="30000">
                <a:solidFill>
                  <a:srgbClr val="959595"/>
                </a:solidFill>
              </a:rPr>
              <a:t>CONFIDENTIAL. This document contains Cargill Confidential information. Disclosure, use or reproduction outside Cargill or inside Cargill, to or by those who do not have a need to know is prohibited. © </a:t>
            </a:r>
            <a:r>
              <a:rPr lang="is-IS" altLang="en-US" sz="700" baseline="30000">
                <a:solidFill>
                  <a:srgbClr val="959595"/>
                </a:solidFill>
              </a:rPr>
              <a:t>2021</a:t>
            </a:r>
            <a:r>
              <a:rPr lang="en-US" altLang="en-US" sz="700" baseline="30000">
                <a:solidFill>
                  <a:srgbClr val="959595"/>
                </a:solidFill>
              </a:rPr>
              <a:t> Cargill, Incorporated. All rights reserved.</a:t>
            </a:r>
          </a:p>
        </p:txBody>
      </p:sp>
      <p:pic>
        <p:nvPicPr>
          <p:cNvPr id="12" name="Picture 11">
            <a:extLst>
              <a:ext uri="{FF2B5EF4-FFF2-40B4-BE49-F238E27FC236}">
                <a16:creationId xmlns:a16="http://schemas.microsoft.com/office/drawing/2014/main" id="{7E47746A-2666-084C-8A08-6728D05E12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37158" y="4623284"/>
            <a:ext cx="1173480" cy="368808"/>
          </a:xfrm>
          <a:prstGeom prst="rect">
            <a:avLst/>
          </a:prstGeom>
        </p:spPr>
      </p:pic>
    </p:spTree>
    <p:extLst>
      <p:ext uri="{BB962C8B-B14F-4D97-AF65-F5344CB8AC3E}">
        <p14:creationId xmlns:p14="http://schemas.microsoft.com/office/powerpoint/2010/main" val="13585417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_PhotoBlock_Green">
    <p:spTree>
      <p:nvGrpSpPr>
        <p:cNvPr id="1" name=""/>
        <p:cNvGrpSpPr/>
        <p:nvPr/>
      </p:nvGrpSpPr>
      <p:grpSpPr>
        <a:xfrm>
          <a:off x="0" y="0"/>
          <a:ext cx="0" cy="0"/>
          <a:chOff x="0" y="0"/>
          <a:chExt cx="0" cy="0"/>
        </a:xfrm>
      </p:grpSpPr>
      <p:sp>
        <p:nvSpPr>
          <p:cNvPr id="9" name="Round Diagonal Corner Rectangle 8"/>
          <p:cNvSpPr/>
          <p:nvPr userDrawn="1"/>
        </p:nvSpPr>
        <p:spPr>
          <a:xfrm>
            <a:off x="6607175" y="1584325"/>
            <a:ext cx="2332038" cy="2882900"/>
          </a:xfrm>
          <a:prstGeom prst="round2DiagRect">
            <a:avLst>
              <a:gd name="adj1" fmla="val 0"/>
              <a:gd name="adj2" fmla="val 786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10" name="Round Diagonal Corner Rectangle 9"/>
          <p:cNvSpPr/>
          <p:nvPr userDrawn="1"/>
        </p:nvSpPr>
        <p:spPr>
          <a:xfrm>
            <a:off x="6602418" y="388941"/>
            <a:ext cx="1597025" cy="1089025"/>
          </a:xfrm>
          <a:prstGeom prst="round2DiagRect">
            <a:avLst>
              <a:gd name="adj1" fmla="val 1506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17" name="Picture Placeholder 16"/>
          <p:cNvSpPr>
            <a:spLocks noGrp="1"/>
          </p:cNvSpPr>
          <p:nvPr>
            <p:ph type="pic" sz="quarter" idx="14" hasCustomPrompt="1"/>
          </p:nvPr>
        </p:nvSpPr>
        <p:spPr>
          <a:xfrm>
            <a:off x="-1" y="171450"/>
            <a:ext cx="6501384" cy="4286250"/>
          </a:xfrm>
          <a:prstGeom prst="rect">
            <a:avLst/>
          </a:prstGeom>
          <a:solidFill>
            <a:schemeClr val="tx2"/>
          </a:solidFill>
        </p:spPr>
        <p:txBody>
          <a:bodyPr rtlCol="0" anchor="ctr">
            <a:noAutofit/>
          </a:bodyPr>
          <a:lstStyle>
            <a:lvl1pPr marL="0" indent="0" algn="ctr">
              <a:buNone/>
              <a:defRPr/>
            </a:lvl1pPr>
          </a:lstStyle>
          <a:p>
            <a:pPr lvl="0"/>
            <a:r>
              <a:rPr lang="en-US" noProof="0"/>
              <a:t>Double click icon to add picture</a:t>
            </a:r>
          </a:p>
          <a:p>
            <a:pPr lvl="0"/>
            <a:endParaRPr lang="en-US" noProof="0"/>
          </a:p>
          <a:p>
            <a:pPr lvl="0"/>
            <a:endParaRPr lang="en-US" noProof="0"/>
          </a:p>
          <a:p>
            <a:pPr lvl="0"/>
            <a:endParaRPr lang="en-US" noProof="0"/>
          </a:p>
          <a:p>
            <a:pPr lvl="0"/>
            <a:endParaRPr lang="en-US" noProof="0"/>
          </a:p>
        </p:txBody>
      </p:sp>
      <p:sp>
        <p:nvSpPr>
          <p:cNvPr id="3" name="Subtitle 2"/>
          <p:cNvSpPr>
            <a:spLocks noGrp="1"/>
          </p:cNvSpPr>
          <p:nvPr>
            <p:ph type="subTitle" idx="1" hasCustomPrompt="1"/>
          </p:nvPr>
        </p:nvSpPr>
        <p:spPr bwMode="gray">
          <a:xfrm>
            <a:off x="6868963" y="2018372"/>
            <a:ext cx="1813075" cy="1118791"/>
          </a:xfrm>
        </p:spPr>
        <p:txBody>
          <a:bodyPr tIns="0" bIns="0" anchor="b">
            <a:noAutofit/>
          </a:bodyPr>
          <a:lstStyle>
            <a:lvl1pPr marL="0" indent="0" algn="l">
              <a:lnSpc>
                <a:spcPct val="100000"/>
              </a:lnSpc>
              <a:spcBef>
                <a:spcPts val="0"/>
              </a:spcBef>
              <a:buNone/>
              <a:defRPr sz="1500" b="1">
                <a:solidFill>
                  <a:schemeClr val="bg1"/>
                </a:solidFill>
                <a:latin typeface="+mj-lt"/>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cover title</a:t>
            </a:r>
          </a:p>
        </p:txBody>
      </p:sp>
      <p:sp>
        <p:nvSpPr>
          <p:cNvPr id="21" name="Text Placeholder 20"/>
          <p:cNvSpPr>
            <a:spLocks noGrp="1"/>
          </p:cNvSpPr>
          <p:nvPr>
            <p:ph type="body" sz="quarter" idx="16" hasCustomPrompt="1"/>
          </p:nvPr>
        </p:nvSpPr>
        <p:spPr bwMode="gray">
          <a:xfrm>
            <a:off x="6868963" y="3154683"/>
            <a:ext cx="1813075" cy="988219"/>
          </a:xfrm>
        </p:spPr>
        <p:txBody>
          <a:bodyPr tIns="0" bIns="0">
            <a:noAutofit/>
          </a:bodyPr>
          <a:lstStyle>
            <a:lvl1pPr marL="0" indent="0">
              <a:buFontTx/>
              <a:buNone/>
              <a:defRPr sz="1050" b="1" baseline="0">
                <a:solidFill>
                  <a:schemeClr val="bg1"/>
                </a:solidFill>
                <a:latin typeface="+mn-lt"/>
              </a:defRPr>
            </a:lvl1pPr>
            <a:lvl5pPr>
              <a:defRPr/>
            </a:lvl5pPr>
          </a:lstStyle>
          <a:p>
            <a:pPr lvl="0"/>
            <a:r>
              <a:rPr lang="en-US"/>
              <a:t>Click to edit cover subtitle</a:t>
            </a:r>
          </a:p>
        </p:txBody>
      </p:sp>
      <p:sp>
        <p:nvSpPr>
          <p:cNvPr id="15" name="TextBox 14"/>
          <p:cNvSpPr txBox="1"/>
          <p:nvPr userDrawn="1"/>
        </p:nvSpPr>
        <p:spPr>
          <a:xfrm>
            <a:off x="2775158" y="4847475"/>
            <a:ext cx="3529012" cy="143629"/>
          </a:xfrm>
          <a:prstGeom prst="rect">
            <a:avLst/>
          </a:prstGeom>
          <a:noFill/>
        </p:spPr>
        <p:txBody>
          <a:bodyPr lIns="0" tIns="0" rIns="0" bIns="0"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700" baseline="30000">
                <a:solidFill>
                  <a:srgbClr val="959595"/>
                </a:solidFill>
              </a:rPr>
              <a:t>CONFIDENTIAL. This document contains Cargill Confidential information. Disclosure, use or reproduction outside Cargill or inside Cargill, to or by those who do not have a need to know is prohibited. © </a:t>
            </a:r>
            <a:r>
              <a:rPr lang="is-IS" altLang="en-US" sz="700" baseline="30000">
                <a:solidFill>
                  <a:srgbClr val="959595"/>
                </a:solidFill>
              </a:rPr>
              <a:t>2021</a:t>
            </a:r>
            <a:r>
              <a:rPr lang="en-US" altLang="en-US" sz="700" baseline="30000">
                <a:solidFill>
                  <a:srgbClr val="959595"/>
                </a:solidFill>
              </a:rPr>
              <a:t> Cargill, Incorporated. All rights reserved.</a:t>
            </a:r>
          </a:p>
        </p:txBody>
      </p:sp>
      <p:pic>
        <p:nvPicPr>
          <p:cNvPr id="12" name="Picture 11">
            <a:extLst>
              <a:ext uri="{FF2B5EF4-FFF2-40B4-BE49-F238E27FC236}">
                <a16:creationId xmlns:a16="http://schemas.microsoft.com/office/drawing/2014/main" id="{5A209D06-0F3E-2346-BF86-ED10A27BE5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37158" y="4623284"/>
            <a:ext cx="1173480" cy="368808"/>
          </a:xfrm>
          <a:prstGeom prst="rect">
            <a:avLst/>
          </a:prstGeom>
        </p:spPr>
      </p:pic>
    </p:spTree>
    <p:extLst>
      <p:ext uri="{BB962C8B-B14F-4D97-AF65-F5344CB8AC3E}">
        <p14:creationId xmlns:p14="http://schemas.microsoft.com/office/powerpoint/2010/main" val="33997134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Title_U.S._ThriveUpper_Green">
    <p:spTree>
      <p:nvGrpSpPr>
        <p:cNvPr id="1" name=""/>
        <p:cNvGrpSpPr/>
        <p:nvPr/>
      </p:nvGrpSpPr>
      <p:grpSpPr>
        <a:xfrm>
          <a:off x="0" y="0"/>
          <a:ext cx="0" cy="0"/>
          <a:chOff x="0" y="0"/>
          <a:chExt cx="0" cy="0"/>
        </a:xfrm>
      </p:grpSpPr>
      <p:sp>
        <p:nvSpPr>
          <p:cNvPr id="11" name="Round Diagonal Corner Rectangle 10"/>
          <p:cNvSpPr/>
          <p:nvPr userDrawn="1"/>
        </p:nvSpPr>
        <p:spPr>
          <a:xfrm>
            <a:off x="6607175" y="1584325"/>
            <a:ext cx="2332038" cy="2882900"/>
          </a:xfrm>
          <a:prstGeom prst="round2DiagRect">
            <a:avLst>
              <a:gd name="adj1" fmla="val 0"/>
              <a:gd name="adj2" fmla="val 786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13" name="Round Diagonal Corner Rectangle 12"/>
          <p:cNvSpPr/>
          <p:nvPr userDrawn="1"/>
        </p:nvSpPr>
        <p:spPr>
          <a:xfrm>
            <a:off x="6602416" y="388940"/>
            <a:ext cx="1597025" cy="1089025"/>
          </a:xfrm>
          <a:prstGeom prst="round2DiagRect">
            <a:avLst>
              <a:gd name="adj1" fmla="val 1506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17" name="Picture Placeholder 16"/>
          <p:cNvSpPr>
            <a:spLocks noGrp="1"/>
          </p:cNvSpPr>
          <p:nvPr>
            <p:ph type="pic" sz="quarter" idx="14" hasCustomPrompt="1"/>
          </p:nvPr>
        </p:nvSpPr>
        <p:spPr>
          <a:xfrm>
            <a:off x="0" y="171450"/>
            <a:ext cx="6501384" cy="4286250"/>
          </a:xfrm>
          <a:prstGeom prst="rect">
            <a:avLst/>
          </a:prstGeom>
          <a:solidFill>
            <a:schemeClr val="tx2"/>
          </a:solidFill>
        </p:spPr>
        <p:txBody>
          <a:bodyPr rtlCol="0" anchor="ctr">
            <a:noAutofit/>
          </a:bodyPr>
          <a:lstStyle>
            <a:lvl1pPr marL="0" marR="0" indent="0" algn="ctr" defTabSz="685783" rtl="0" eaLnBrk="1" fontAlgn="base" latinLnBrk="0" hangingPunct="1">
              <a:lnSpc>
                <a:spcPct val="100000"/>
              </a:lnSpc>
              <a:spcBef>
                <a:spcPts val="450"/>
              </a:spcBef>
              <a:spcAft>
                <a:spcPts val="0"/>
              </a:spcAft>
              <a:buClr>
                <a:prstClr val="black"/>
              </a:buClr>
              <a:buSzTx/>
              <a:buFont typeface="Arial"/>
              <a:buNone/>
              <a:tabLst/>
              <a:defRPr/>
            </a:lvl1pPr>
          </a:lstStyle>
          <a:p>
            <a:pPr lvl="0"/>
            <a:r>
              <a:rPr lang="en-US" noProof="0"/>
              <a:t>Double click icon to add picture</a:t>
            </a:r>
          </a:p>
          <a:p>
            <a:pPr marL="0" marR="0" lvl="0" indent="0" algn="ctr" defTabSz="685783" rtl="0" eaLnBrk="1" fontAlgn="base" latinLnBrk="0" hangingPunct="1">
              <a:lnSpc>
                <a:spcPct val="100000"/>
              </a:lnSpc>
              <a:spcBef>
                <a:spcPts val="450"/>
              </a:spcBef>
              <a:spcAft>
                <a:spcPts val="0"/>
              </a:spcAft>
              <a:buClr>
                <a:prstClr val="black"/>
              </a:buClr>
              <a:buSzTx/>
              <a:buFont typeface="Arial"/>
              <a:buNone/>
              <a:tabLst/>
              <a:defRPr/>
            </a:pPr>
            <a:r>
              <a:rPr lang="en-US" noProof="0"/>
              <a:t>This version of the thrive® window is for U.S. &amp; India only</a:t>
            </a:r>
          </a:p>
          <a:p>
            <a:pPr lvl="0"/>
            <a:endParaRPr lang="en-US" noProof="0"/>
          </a:p>
          <a:p>
            <a:pPr lvl="0"/>
            <a:endParaRPr lang="en-US" noProof="0"/>
          </a:p>
          <a:p>
            <a:pPr lvl="0"/>
            <a:endParaRPr lang="en-US" noProof="0"/>
          </a:p>
          <a:p>
            <a:pPr lvl="0"/>
            <a:endParaRPr lang="en-US" noProof="0"/>
          </a:p>
        </p:txBody>
      </p:sp>
      <p:sp>
        <p:nvSpPr>
          <p:cNvPr id="3" name="Subtitle 2"/>
          <p:cNvSpPr>
            <a:spLocks noGrp="1"/>
          </p:cNvSpPr>
          <p:nvPr>
            <p:ph type="subTitle" idx="1" hasCustomPrompt="1"/>
          </p:nvPr>
        </p:nvSpPr>
        <p:spPr bwMode="gray">
          <a:xfrm>
            <a:off x="6875979" y="2018372"/>
            <a:ext cx="1782142" cy="1118791"/>
          </a:xfrm>
        </p:spPr>
        <p:txBody>
          <a:bodyPr tIns="0" bIns="0" anchor="b">
            <a:noAutofit/>
          </a:bodyPr>
          <a:lstStyle>
            <a:lvl1pPr marL="0" indent="0" algn="l">
              <a:lnSpc>
                <a:spcPct val="100000"/>
              </a:lnSpc>
              <a:spcBef>
                <a:spcPts val="0"/>
              </a:spcBef>
              <a:buNone/>
              <a:defRPr sz="1500" b="1">
                <a:solidFill>
                  <a:schemeClr val="bg1"/>
                </a:solidFill>
                <a:latin typeface="+mj-lt"/>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cover title</a:t>
            </a:r>
          </a:p>
        </p:txBody>
      </p:sp>
      <p:sp>
        <p:nvSpPr>
          <p:cNvPr id="21" name="Text Placeholder 20"/>
          <p:cNvSpPr>
            <a:spLocks noGrp="1"/>
          </p:cNvSpPr>
          <p:nvPr>
            <p:ph type="body" sz="quarter" idx="16" hasCustomPrompt="1"/>
          </p:nvPr>
        </p:nvSpPr>
        <p:spPr bwMode="gray">
          <a:xfrm>
            <a:off x="6875979" y="3154682"/>
            <a:ext cx="1782142" cy="988219"/>
          </a:xfrm>
        </p:spPr>
        <p:txBody>
          <a:bodyPr tIns="0" bIns="0">
            <a:noAutofit/>
          </a:bodyPr>
          <a:lstStyle>
            <a:lvl1pPr marL="0" indent="0">
              <a:buFontTx/>
              <a:buNone/>
              <a:defRPr sz="1050" b="1" baseline="0">
                <a:solidFill>
                  <a:schemeClr val="bg1"/>
                </a:solidFill>
                <a:latin typeface="+mn-lt"/>
              </a:defRPr>
            </a:lvl1pPr>
            <a:lvl5pPr>
              <a:defRPr/>
            </a:lvl5pPr>
          </a:lstStyle>
          <a:p>
            <a:pPr lvl="0"/>
            <a:r>
              <a:rPr lang="en-US"/>
              <a:t>Click to edit cover subtitle</a:t>
            </a:r>
          </a:p>
        </p:txBody>
      </p:sp>
      <p:sp>
        <p:nvSpPr>
          <p:cNvPr id="15" name="TextBox 14"/>
          <p:cNvSpPr txBox="1"/>
          <p:nvPr userDrawn="1"/>
        </p:nvSpPr>
        <p:spPr>
          <a:xfrm>
            <a:off x="2775158" y="4847475"/>
            <a:ext cx="3529012" cy="143629"/>
          </a:xfrm>
          <a:prstGeom prst="rect">
            <a:avLst/>
          </a:prstGeom>
          <a:noFill/>
        </p:spPr>
        <p:txBody>
          <a:bodyPr lIns="0" tIns="0" rIns="0" bIns="0"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700" baseline="30000">
                <a:solidFill>
                  <a:srgbClr val="959595"/>
                </a:solidFill>
              </a:rPr>
              <a:t>CONFIDENTIAL. This document contains Cargill Confidential information. Disclosure, use or reproduction outside Cargill or inside Cargill, to or by those who do not have a need to know is prohibited. © </a:t>
            </a:r>
            <a:r>
              <a:rPr lang="is-IS" altLang="en-US" sz="700" baseline="30000">
                <a:solidFill>
                  <a:srgbClr val="959595"/>
                </a:solidFill>
              </a:rPr>
              <a:t>2021</a:t>
            </a:r>
            <a:r>
              <a:rPr lang="en-US" altLang="en-US" sz="700" baseline="30000">
                <a:solidFill>
                  <a:srgbClr val="959595"/>
                </a:solidFill>
              </a:rPr>
              <a:t> Cargill, Incorporated. All rights reserved.</a:t>
            </a:r>
          </a:p>
        </p:txBody>
      </p:sp>
      <p:pic>
        <p:nvPicPr>
          <p:cNvPr id="12" name="Picture 11">
            <a:extLst>
              <a:ext uri="{FF2B5EF4-FFF2-40B4-BE49-F238E27FC236}">
                <a16:creationId xmlns:a16="http://schemas.microsoft.com/office/drawing/2014/main" id="{C8393231-2FE7-4F4A-99B9-F27A427786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37158" y="4623284"/>
            <a:ext cx="1173480" cy="368808"/>
          </a:xfrm>
          <a:prstGeom prst="rect">
            <a:avLst/>
          </a:prstGeom>
        </p:spPr>
      </p:pic>
      <p:sp>
        <p:nvSpPr>
          <p:cNvPr id="10" name="Flowchart: Document 10">
            <a:extLst>
              <a:ext uri="{FF2B5EF4-FFF2-40B4-BE49-F238E27FC236}">
                <a16:creationId xmlns:a16="http://schemas.microsoft.com/office/drawing/2014/main" id="{A1B2746D-DB5A-F34D-B667-390F55D5BF03}"/>
              </a:ext>
            </a:extLst>
          </p:cNvPr>
          <p:cNvSpPr/>
          <p:nvPr userDrawn="1"/>
        </p:nvSpPr>
        <p:spPr>
          <a:xfrm>
            <a:off x="-2068082" y="189706"/>
            <a:ext cx="2068082" cy="2501456"/>
          </a:xfrm>
          <a:prstGeom prst="flowChartDocument">
            <a:avLst/>
          </a:prstGeom>
          <a:solidFill>
            <a:srgbClr val="FF00FF"/>
          </a:solidFill>
          <a:ln>
            <a:solidFill>
              <a:srgbClr val="CC00CC"/>
            </a:solidFill>
          </a:ln>
        </p:spPr>
        <p:style>
          <a:lnRef idx="2">
            <a:schemeClr val="accent6">
              <a:shade val="50000"/>
            </a:schemeClr>
          </a:lnRef>
          <a:fillRef idx="1">
            <a:schemeClr val="accent6"/>
          </a:fillRef>
          <a:effectRef idx="0">
            <a:schemeClr val="accent6"/>
          </a:effectRef>
          <a:fontRef idx="minor">
            <a:schemeClr val="lt1"/>
          </a:fontRef>
        </p:style>
        <p:txBody>
          <a:bodyPr/>
          <a:lstStyle>
            <a:lvl1pPr eaLnBrk="0" hangingPunct="0">
              <a:defRPr sz="2400">
                <a:solidFill>
                  <a:schemeClr val="tx1"/>
                </a:solidFill>
                <a:latin typeface="Helvetica" charset="0"/>
                <a:ea typeface="ヒラギノ角ゴ Pro W3" charset="-128"/>
              </a:defRPr>
            </a:lvl1pPr>
            <a:lvl2pPr marL="742950" indent="-285750" eaLnBrk="0" hangingPunct="0">
              <a:defRPr sz="2400">
                <a:solidFill>
                  <a:schemeClr val="tx1"/>
                </a:solidFill>
                <a:latin typeface="Helvetica" charset="0"/>
                <a:ea typeface="ヒラギノ角ゴ Pro W3" charset="-128"/>
              </a:defRPr>
            </a:lvl2pPr>
            <a:lvl3pPr marL="1143000" indent="-228600" eaLnBrk="0" hangingPunct="0">
              <a:defRPr sz="2400">
                <a:solidFill>
                  <a:schemeClr val="tx1"/>
                </a:solidFill>
                <a:latin typeface="Helvetica" charset="0"/>
                <a:ea typeface="ヒラギノ角ゴ Pro W3" charset="-128"/>
              </a:defRPr>
            </a:lvl3pPr>
            <a:lvl4pPr marL="1600200" indent="-228600" eaLnBrk="0" hangingPunct="0">
              <a:defRPr sz="2400">
                <a:solidFill>
                  <a:schemeClr val="tx1"/>
                </a:solidFill>
                <a:latin typeface="Helvetica" charset="0"/>
                <a:ea typeface="ヒラギノ角ゴ Pro W3" charset="-128"/>
              </a:defRPr>
            </a:lvl4pPr>
            <a:lvl5pPr marL="2057400" indent="-228600" eaLnBrk="0" hangingPunct="0">
              <a:defRPr sz="2400">
                <a:solidFill>
                  <a:schemeClr val="tx1"/>
                </a:solidFill>
                <a:latin typeface="Helvetica" charset="0"/>
                <a:ea typeface="ヒラギノ角ゴ Pro W3" charset="-128"/>
              </a:defRPr>
            </a:lvl5pPr>
            <a:lvl6pPr marL="2514600" indent="-228600" eaLnBrk="0" fontAlgn="base" hangingPunct="0">
              <a:spcBef>
                <a:spcPct val="0"/>
              </a:spcBef>
              <a:spcAft>
                <a:spcPct val="0"/>
              </a:spcAft>
              <a:defRPr sz="2400">
                <a:solidFill>
                  <a:schemeClr val="tx1"/>
                </a:solidFill>
                <a:latin typeface="Helvetica" charset="0"/>
                <a:ea typeface="ヒラギノ角ゴ Pro W3" charset="-128"/>
              </a:defRPr>
            </a:lvl6pPr>
            <a:lvl7pPr marL="2971800" indent="-228600" eaLnBrk="0" fontAlgn="base" hangingPunct="0">
              <a:spcBef>
                <a:spcPct val="0"/>
              </a:spcBef>
              <a:spcAft>
                <a:spcPct val="0"/>
              </a:spcAft>
              <a:defRPr sz="2400">
                <a:solidFill>
                  <a:schemeClr val="tx1"/>
                </a:solidFill>
                <a:latin typeface="Helvetica" charset="0"/>
                <a:ea typeface="ヒラギノ角ゴ Pro W3" charset="-128"/>
              </a:defRPr>
            </a:lvl7pPr>
            <a:lvl8pPr marL="3429000" indent="-228600" eaLnBrk="0" fontAlgn="base" hangingPunct="0">
              <a:spcBef>
                <a:spcPct val="0"/>
              </a:spcBef>
              <a:spcAft>
                <a:spcPct val="0"/>
              </a:spcAft>
              <a:defRPr sz="2400">
                <a:solidFill>
                  <a:schemeClr val="tx1"/>
                </a:solidFill>
                <a:latin typeface="Helvetica" charset="0"/>
                <a:ea typeface="ヒラギノ角ゴ Pro W3" charset="-128"/>
              </a:defRPr>
            </a:lvl8pPr>
            <a:lvl9pPr marL="3886200" indent="-228600" eaLnBrk="0" fontAlgn="base" hangingPunct="0">
              <a:spcBef>
                <a:spcPct val="0"/>
              </a:spcBef>
              <a:spcAft>
                <a:spcPct val="0"/>
              </a:spcAft>
              <a:defRPr sz="2400">
                <a:solidFill>
                  <a:schemeClr val="tx1"/>
                </a:solidFill>
                <a:latin typeface="Helvetica" charset="0"/>
                <a:ea typeface="ヒラギノ角ゴ Pro W3" charset="-128"/>
              </a:defRPr>
            </a:lvl9pPr>
          </a:lstStyle>
          <a:p>
            <a:pPr marL="0" marR="0" lvl="0" indent="0" algn="l" defTabSz="914378" rtl="0" eaLnBrk="1" fontAlgn="base" latinLnBrk="0" hangingPunct="1">
              <a:lnSpc>
                <a:spcPct val="100000"/>
              </a:lnSpc>
              <a:spcBef>
                <a:spcPct val="0"/>
              </a:spcBef>
              <a:spcAft>
                <a:spcPct val="0"/>
              </a:spcAft>
              <a:buClrTx/>
              <a:buSzTx/>
              <a:buFontTx/>
              <a:buNone/>
              <a:tabLst/>
              <a:defRPr/>
            </a:pPr>
            <a:r>
              <a:rPr lang="en-US" altLang="en-US" sz="1000" b="1">
                <a:latin typeface="Arial" pitchFamily="34" charset="0"/>
                <a:cs typeface="Arial" pitchFamily="34" charset="0"/>
              </a:rPr>
              <a:t>Note: This version of the thrive® window is for use in the U.S. &amp; India only.</a:t>
            </a:r>
          </a:p>
          <a:p>
            <a:pPr eaLnBrk="1" hangingPunct="1"/>
            <a:endParaRPr lang="en-US" altLang="en-US" sz="1000" b="1">
              <a:latin typeface="Arial" pitchFamily="34" charset="0"/>
              <a:cs typeface="Arial" pitchFamily="34" charset="0"/>
            </a:endParaRPr>
          </a:p>
          <a:p>
            <a:pPr eaLnBrk="1" hangingPunct="1"/>
            <a:r>
              <a:rPr lang="en-US" altLang="en-US" sz="1000" b="1">
                <a:latin typeface="Arial" pitchFamily="34" charset="0"/>
                <a:cs typeface="Arial" pitchFamily="34" charset="0"/>
              </a:rPr>
              <a:t>Changing image:</a:t>
            </a:r>
          </a:p>
          <a:p>
            <a:pPr eaLnBrk="1" hangingPunct="1"/>
            <a:endParaRPr lang="en-US" altLang="en-US" sz="1000">
              <a:latin typeface="Arial" pitchFamily="34" charset="0"/>
              <a:cs typeface="Arial" pitchFamily="34" charset="0"/>
            </a:endParaRPr>
          </a:p>
          <a:p>
            <a:pPr eaLnBrk="1" hangingPunct="1">
              <a:buFont typeface="Arial" pitchFamily="34" charset="0"/>
              <a:buChar char="•"/>
            </a:pPr>
            <a:r>
              <a:rPr lang="en-US" altLang="en-US" sz="1000">
                <a:latin typeface="Arial" pitchFamily="34" charset="0"/>
                <a:cs typeface="Arial" pitchFamily="34" charset="0"/>
              </a:rPr>
              <a:t>Delete current image</a:t>
            </a:r>
          </a:p>
          <a:p>
            <a:pPr eaLnBrk="1" hangingPunct="1">
              <a:buFont typeface="Arial" pitchFamily="34" charset="0"/>
              <a:buChar char="•"/>
            </a:pPr>
            <a:r>
              <a:rPr lang="en-US" altLang="en-US" sz="1000">
                <a:latin typeface="Arial" pitchFamily="34" charset="0"/>
                <a:cs typeface="Arial" pitchFamily="34" charset="0"/>
              </a:rPr>
              <a:t>Double click icon to select new image</a:t>
            </a:r>
          </a:p>
          <a:p>
            <a:pPr eaLnBrk="1" hangingPunct="1">
              <a:buFont typeface="Arial" pitchFamily="34" charset="0"/>
              <a:buChar char="•"/>
            </a:pPr>
            <a:r>
              <a:rPr lang="en-US" altLang="en-US" sz="1000">
                <a:latin typeface="Arial" pitchFamily="34" charset="0"/>
                <a:cs typeface="Arial" pitchFamily="34" charset="0"/>
              </a:rPr>
              <a:t>Right-click photo image and click on “Send To Back” to </a:t>
            </a:r>
            <a:r>
              <a:rPr lang="en-US" altLang="en-US" sz="1000" u="sng">
                <a:latin typeface="Arial" pitchFamily="34" charset="0"/>
                <a:cs typeface="Arial" pitchFamily="34" charset="0"/>
              </a:rPr>
              <a:t>ensure photo image is behind the “</a:t>
            </a:r>
            <a:r>
              <a:rPr lang="en-US" altLang="ja-JP" sz="1000" i="1" u="sng">
                <a:latin typeface="Arial" pitchFamily="34" charset="0"/>
                <a:cs typeface="Arial" pitchFamily="34" charset="0"/>
              </a:rPr>
              <a:t>thrive</a:t>
            </a:r>
            <a:r>
              <a:rPr lang="en-US" altLang="en-US" sz="1000" u="sng">
                <a:latin typeface="Arial" pitchFamily="34" charset="0"/>
                <a:cs typeface="Arial" pitchFamily="34" charset="0"/>
              </a:rPr>
              <a:t>”</a:t>
            </a:r>
            <a:r>
              <a:rPr lang="en-US" altLang="ja-JP" sz="1000" u="sng">
                <a:latin typeface="Arial" pitchFamily="34" charset="0"/>
                <a:cs typeface="Arial" pitchFamily="34" charset="0"/>
              </a:rPr>
              <a:t> graphic</a:t>
            </a:r>
            <a:endParaRPr lang="en-US" altLang="en-US" sz="1000" u="sng">
              <a:latin typeface="Arial" pitchFamily="34" charset="0"/>
              <a:cs typeface="Arial" pitchFamily="34" charset="0"/>
            </a:endParaRPr>
          </a:p>
        </p:txBody>
      </p:sp>
      <p:pic>
        <p:nvPicPr>
          <p:cNvPr id="16" name="Picture 3">
            <a:extLst>
              <a:ext uri="{FF2B5EF4-FFF2-40B4-BE49-F238E27FC236}">
                <a16:creationId xmlns:a16="http://schemas.microsoft.com/office/drawing/2014/main" id="{BCC19CD9-3758-F049-8294-75150C614C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 y="5900"/>
            <a:ext cx="6519863" cy="9295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8640813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Title_U.S._ThriveLower_Green">
    <p:spTree>
      <p:nvGrpSpPr>
        <p:cNvPr id="1" name=""/>
        <p:cNvGrpSpPr/>
        <p:nvPr/>
      </p:nvGrpSpPr>
      <p:grpSpPr>
        <a:xfrm>
          <a:off x="0" y="0"/>
          <a:ext cx="0" cy="0"/>
          <a:chOff x="0" y="0"/>
          <a:chExt cx="0" cy="0"/>
        </a:xfrm>
      </p:grpSpPr>
      <p:sp>
        <p:nvSpPr>
          <p:cNvPr id="14" name="Round Diagonal Corner Rectangle 13"/>
          <p:cNvSpPr/>
          <p:nvPr userDrawn="1"/>
        </p:nvSpPr>
        <p:spPr>
          <a:xfrm>
            <a:off x="6607175" y="1336676"/>
            <a:ext cx="2332038" cy="2602193"/>
          </a:xfrm>
          <a:prstGeom prst="round2DiagRect">
            <a:avLst>
              <a:gd name="adj1" fmla="val 0"/>
              <a:gd name="adj2" fmla="val 786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17" name="Picture Placeholder 16"/>
          <p:cNvSpPr>
            <a:spLocks noGrp="1"/>
          </p:cNvSpPr>
          <p:nvPr>
            <p:ph type="pic" sz="quarter" idx="14" hasCustomPrompt="1"/>
          </p:nvPr>
        </p:nvSpPr>
        <p:spPr>
          <a:xfrm>
            <a:off x="0" y="171450"/>
            <a:ext cx="6501384" cy="4286250"/>
          </a:xfrm>
          <a:prstGeom prst="rect">
            <a:avLst/>
          </a:prstGeom>
          <a:solidFill>
            <a:schemeClr val="tx2"/>
          </a:solidFill>
        </p:spPr>
        <p:txBody>
          <a:bodyPr rtlCol="0" anchor="ctr">
            <a:noAutofit/>
          </a:bodyPr>
          <a:lstStyle>
            <a:lvl1pPr marL="0" marR="0" indent="0" algn="ctr" defTabSz="685783" rtl="0" eaLnBrk="1" fontAlgn="base" latinLnBrk="0" hangingPunct="1">
              <a:lnSpc>
                <a:spcPct val="100000"/>
              </a:lnSpc>
              <a:spcBef>
                <a:spcPts val="450"/>
              </a:spcBef>
              <a:spcAft>
                <a:spcPts val="0"/>
              </a:spcAft>
              <a:buClr>
                <a:prstClr val="black"/>
              </a:buClr>
              <a:buSzTx/>
              <a:buFont typeface="Arial"/>
              <a:buNone/>
              <a:tabLst/>
              <a:defRPr/>
            </a:lvl1pPr>
          </a:lstStyle>
          <a:p>
            <a:pPr lvl="0"/>
            <a:r>
              <a:rPr lang="en-US" noProof="0"/>
              <a:t>Double click icon to add picture</a:t>
            </a:r>
          </a:p>
          <a:p>
            <a:pPr marL="0" marR="0" lvl="0" indent="0" algn="ctr" defTabSz="685783" rtl="0" eaLnBrk="1" fontAlgn="base" latinLnBrk="0" hangingPunct="1">
              <a:lnSpc>
                <a:spcPct val="100000"/>
              </a:lnSpc>
              <a:spcBef>
                <a:spcPts val="450"/>
              </a:spcBef>
              <a:spcAft>
                <a:spcPts val="0"/>
              </a:spcAft>
              <a:buClr>
                <a:prstClr val="black"/>
              </a:buClr>
              <a:buSzTx/>
              <a:buFont typeface="Arial"/>
              <a:buNone/>
              <a:tabLst/>
              <a:defRPr/>
            </a:pPr>
            <a:r>
              <a:rPr lang="en-US" noProof="0"/>
              <a:t>This version of the thrive® window is for U.S. use only</a:t>
            </a:r>
          </a:p>
          <a:p>
            <a:pPr lvl="0"/>
            <a:endParaRPr lang="en-US" noProof="0"/>
          </a:p>
          <a:p>
            <a:pPr lvl="0"/>
            <a:endParaRPr lang="en-US" noProof="0"/>
          </a:p>
          <a:p>
            <a:pPr lvl="0"/>
            <a:endParaRPr lang="en-US" noProof="0"/>
          </a:p>
          <a:p>
            <a:pPr lvl="0"/>
            <a:endParaRPr lang="en-US" noProof="0"/>
          </a:p>
        </p:txBody>
      </p:sp>
      <p:sp>
        <p:nvSpPr>
          <p:cNvPr id="3" name="Subtitle 2"/>
          <p:cNvSpPr>
            <a:spLocks noGrp="1"/>
          </p:cNvSpPr>
          <p:nvPr>
            <p:ph type="subTitle" idx="1" hasCustomPrompt="1"/>
          </p:nvPr>
        </p:nvSpPr>
        <p:spPr bwMode="gray">
          <a:xfrm>
            <a:off x="6890014" y="1513147"/>
            <a:ext cx="1792027" cy="1118791"/>
          </a:xfrm>
        </p:spPr>
        <p:txBody>
          <a:bodyPr tIns="0" bIns="0" anchor="b">
            <a:noAutofit/>
          </a:bodyPr>
          <a:lstStyle>
            <a:lvl1pPr marL="0" indent="0" algn="l">
              <a:lnSpc>
                <a:spcPct val="100000"/>
              </a:lnSpc>
              <a:spcBef>
                <a:spcPts val="0"/>
              </a:spcBef>
              <a:buNone/>
              <a:defRPr sz="1500" b="1">
                <a:solidFill>
                  <a:schemeClr val="bg1"/>
                </a:solidFill>
                <a:latin typeface="+mj-lt"/>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cover title</a:t>
            </a:r>
          </a:p>
        </p:txBody>
      </p:sp>
      <p:sp>
        <p:nvSpPr>
          <p:cNvPr id="21" name="Text Placeholder 20"/>
          <p:cNvSpPr>
            <a:spLocks noGrp="1"/>
          </p:cNvSpPr>
          <p:nvPr>
            <p:ph type="body" sz="quarter" idx="16" hasCustomPrompt="1"/>
          </p:nvPr>
        </p:nvSpPr>
        <p:spPr bwMode="gray">
          <a:xfrm>
            <a:off x="6890014" y="2649456"/>
            <a:ext cx="1792027" cy="988219"/>
          </a:xfrm>
        </p:spPr>
        <p:txBody>
          <a:bodyPr tIns="0" bIns="0">
            <a:noAutofit/>
          </a:bodyPr>
          <a:lstStyle>
            <a:lvl1pPr marL="0" indent="0">
              <a:buFontTx/>
              <a:buNone/>
              <a:defRPr sz="1050" b="1" baseline="0">
                <a:solidFill>
                  <a:schemeClr val="bg1"/>
                </a:solidFill>
                <a:latin typeface="+mn-lt"/>
              </a:defRPr>
            </a:lvl1pPr>
            <a:lvl5pPr>
              <a:defRPr/>
            </a:lvl5pPr>
          </a:lstStyle>
          <a:p>
            <a:pPr lvl="0"/>
            <a:r>
              <a:rPr lang="en-US"/>
              <a:t>Click to edit cover subtitle</a:t>
            </a:r>
          </a:p>
        </p:txBody>
      </p:sp>
      <p:sp>
        <p:nvSpPr>
          <p:cNvPr id="15" name="TextBox 14"/>
          <p:cNvSpPr txBox="1"/>
          <p:nvPr userDrawn="1"/>
        </p:nvSpPr>
        <p:spPr>
          <a:xfrm>
            <a:off x="2775158" y="4847475"/>
            <a:ext cx="3529012" cy="143629"/>
          </a:xfrm>
          <a:prstGeom prst="rect">
            <a:avLst/>
          </a:prstGeom>
          <a:noFill/>
        </p:spPr>
        <p:txBody>
          <a:bodyPr lIns="0" tIns="0" rIns="0" bIns="0"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700" baseline="30000">
                <a:solidFill>
                  <a:srgbClr val="959595"/>
                </a:solidFill>
              </a:rPr>
              <a:t>CONFIDENTIAL. This document contains Cargill Confidential information. Disclosure, use or reproduction outside Cargill or inside Cargill, to or by those who do not have a need to know is prohibited. © </a:t>
            </a:r>
            <a:r>
              <a:rPr lang="is-IS" altLang="en-US" sz="700" baseline="30000">
                <a:solidFill>
                  <a:srgbClr val="959595"/>
                </a:solidFill>
              </a:rPr>
              <a:t>2021</a:t>
            </a:r>
            <a:r>
              <a:rPr lang="en-US" altLang="en-US" sz="700" baseline="30000">
                <a:solidFill>
                  <a:srgbClr val="959595"/>
                </a:solidFill>
              </a:rPr>
              <a:t> Cargill, Incorporated. All rights reserved.</a:t>
            </a:r>
          </a:p>
        </p:txBody>
      </p:sp>
      <p:sp>
        <p:nvSpPr>
          <p:cNvPr id="18" name="Round Diagonal Corner Rectangle 17"/>
          <p:cNvSpPr/>
          <p:nvPr userDrawn="1"/>
        </p:nvSpPr>
        <p:spPr>
          <a:xfrm>
            <a:off x="6602416" y="174625"/>
            <a:ext cx="1597025" cy="1062038"/>
          </a:xfrm>
          <a:prstGeom prst="round2DiagRect">
            <a:avLst>
              <a:gd name="adj1" fmla="val 1506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12" name="Picture 11">
            <a:extLst>
              <a:ext uri="{FF2B5EF4-FFF2-40B4-BE49-F238E27FC236}">
                <a16:creationId xmlns:a16="http://schemas.microsoft.com/office/drawing/2014/main" id="{F6880365-66C1-5449-9948-39C9CFFC31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37158" y="4623284"/>
            <a:ext cx="1173480" cy="368808"/>
          </a:xfrm>
          <a:prstGeom prst="rect">
            <a:avLst/>
          </a:prstGeom>
        </p:spPr>
      </p:pic>
      <p:sp>
        <p:nvSpPr>
          <p:cNvPr id="11" name="Flowchart: Document 10">
            <a:extLst>
              <a:ext uri="{FF2B5EF4-FFF2-40B4-BE49-F238E27FC236}">
                <a16:creationId xmlns:a16="http://schemas.microsoft.com/office/drawing/2014/main" id="{CFB638F1-0FA0-E14F-9F9D-7E82BCE6675F}"/>
              </a:ext>
            </a:extLst>
          </p:cNvPr>
          <p:cNvSpPr/>
          <p:nvPr userDrawn="1"/>
        </p:nvSpPr>
        <p:spPr>
          <a:xfrm>
            <a:off x="-2068082" y="189706"/>
            <a:ext cx="2068082" cy="2501456"/>
          </a:xfrm>
          <a:prstGeom prst="flowChartDocument">
            <a:avLst/>
          </a:prstGeom>
          <a:solidFill>
            <a:srgbClr val="FF00FF"/>
          </a:solidFill>
          <a:ln>
            <a:solidFill>
              <a:srgbClr val="CC00CC"/>
            </a:solidFill>
          </a:ln>
        </p:spPr>
        <p:style>
          <a:lnRef idx="2">
            <a:schemeClr val="accent6">
              <a:shade val="50000"/>
            </a:schemeClr>
          </a:lnRef>
          <a:fillRef idx="1">
            <a:schemeClr val="accent6"/>
          </a:fillRef>
          <a:effectRef idx="0">
            <a:schemeClr val="accent6"/>
          </a:effectRef>
          <a:fontRef idx="minor">
            <a:schemeClr val="lt1"/>
          </a:fontRef>
        </p:style>
        <p:txBody>
          <a:bodyPr/>
          <a:lstStyle>
            <a:lvl1pPr eaLnBrk="0" hangingPunct="0">
              <a:defRPr sz="2400">
                <a:solidFill>
                  <a:schemeClr val="tx1"/>
                </a:solidFill>
                <a:latin typeface="Helvetica" charset="0"/>
                <a:ea typeface="ヒラギノ角ゴ Pro W3" charset="-128"/>
              </a:defRPr>
            </a:lvl1pPr>
            <a:lvl2pPr marL="742950" indent="-285750" eaLnBrk="0" hangingPunct="0">
              <a:defRPr sz="2400">
                <a:solidFill>
                  <a:schemeClr val="tx1"/>
                </a:solidFill>
                <a:latin typeface="Helvetica" charset="0"/>
                <a:ea typeface="ヒラギノ角ゴ Pro W3" charset="-128"/>
              </a:defRPr>
            </a:lvl2pPr>
            <a:lvl3pPr marL="1143000" indent="-228600" eaLnBrk="0" hangingPunct="0">
              <a:defRPr sz="2400">
                <a:solidFill>
                  <a:schemeClr val="tx1"/>
                </a:solidFill>
                <a:latin typeface="Helvetica" charset="0"/>
                <a:ea typeface="ヒラギノ角ゴ Pro W3" charset="-128"/>
              </a:defRPr>
            </a:lvl3pPr>
            <a:lvl4pPr marL="1600200" indent="-228600" eaLnBrk="0" hangingPunct="0">
              <a:defRPr sz="2400">
                <a:solidFill>
                  <a:schemeClr val="tx1"/>
                </a:solidFill>
                <a:latin typeface="Helvetica" charset="0"/>
                <a:ea typeface="ヒラギノ角ゴ Pro W3" charset="-128"/>
              </a:defRPr>
            </a:lvl4pPr>
            <a:lvl5pPr marL="2057400" indent="-228600" eaLnBrk="0" hangingPunct="0">
              <a:defRPr sz="2400">
                <a:solidFill>
                  <a:schemeClr val="tx1"/>
                </a:solidFill>
                <a:latin typeface="Helvetica" charset="0"/>
                <a:ea typeface="ヒラギノ角ゴ Pro W3" charset="-128"/>
              </a:defRPr>
            </a:lvl5pPr>
            <a:lvl6pPr marL="2514600" indent="-228600" eaLnBrk="0" fontAlgn="base" hangingPunct="0">
              <a:spcBef>
                <a:spcPct val="0"/>
              </a:spcBef>
              <a:spcAft>
                <a:spcPct val="0"/>
              </a:spcAft>
              <a:defRPr sz="2400">
                <a:solidFill>
                  <a:schemeClr val="tx1"/>
                </a:solidFill>
                <a:latin typeface="Helvetica" charset="0"/>
                <a:ea typeface="ヒラギノ角ゴ Pro W3" charset="-128"/>
              </a:defRPr>
            </a:lvl6pPr>
            <a:lvl7pPr marL="2971800" indent="-228600" eaLnBrk="0" fontAlgn="base" hangingPunct="0">
              <a:spcBef>
                <a:spcPct val="0"/>
              </a:spcBef>
              <a:spcAft>
                <a:spcPct val="0"/>
              </a:spcAft>
              <a:defRPr sz="2400">
                <a:solidFill>
                  <a:schemeClr val="tx1"/>
                </a:solidFill>
                <a:latin typeface="Helvetica" charset="0"/>
                <a:ea typeface="ヒラギノ角ゴ Pro W3" charset="-128"/>
              </a:defRPr>
            </a:lvl7pPr>
            <a:lvl8pPr marL="3429000" indent="-228600" eaLnBrk="0" fontAlgn="base" hangingPunct="0">
              <a:spcBef>
                <a:spcPct val="0"/>
              </a:spcBef>
              <a:spcAft>
                <a:spcPct val="0"/>
              </a:spcAft>
              <a:defRPr sz="2400">
                <a:solidFill>
                  <a:schemeClr val="tx1"/>
                </a:solidFill>
                <a:latin typeface="Helvetica" charset="0"/>
                <a:ea typeface="ヒラギノ角ゴ Pro W3" charset="-128"/>
              </a:defRPr>
            </a:lvl8pPr>
            <a:lvl9pPr marL="3886200" indent="-228600" eaLnBrk="0" fontAlgn="base" hangingPunct="0">
              <a:spcBef>
                <a:spcPct val="0"/>
              </a:spcBef>
              <a:spcAft>
                <a:spcPct val="0"/>
              </a:spcAft>
              <a:defRPr sz="2400">
                <a:solidFill>
                  <a:schemeClr val="tx1"/>
                </a:solidFill>
                <a:latin typeface="Helvetica" charset="0"/>
                <a:ea typeface="ヒラギノ角ゴ Pro W3" charset="-128"/>
              </a:defRPr>
            </a:lvl9pPr>
          </a:lstStyle>
          <a:p>
            <a:pPr marL="0" marR="0" lvl="0" indent="0" algn="l" defTabSz="914378" rtl="0" eaLnBrk="1" fontAlgn="base" latinLnBrk="0" hangingPunct="1">
              <a:lnSpc>
                <a:spcPct val="100000"/>
              </a:lnSpc>
              <a:spcBef>
                <a:spcPct val="0"/>
              </a:spcBef>
              <a:spcAft>
                <a:spcPct val="0"/>
              </a:spcAft>
              <a:buClrTx/>
              <a:buSzTx/>
              <a:buFontTx/>
              <a:buNone/>
              <a:tabLst/>
              <a:defRPr/>
            </a:pPr>
            <a:r>
              <a:rPr lang="en-US" altLang="en-US" sz="1000" b="1">
                <a:latin typeface="Arial" pitchFamily="34" charset="0"/>
                <a:cs typeface="Arial" pitchFamily="34" charset="0"/>
              </a:rPr>
              <a:t>Note: This version of the thrive</a:t>
            </a:r>
            <a:r>
              <a:rPr lang="en-US" altLang="en-US" sz="1000" b="1" baseline="30000">
                <a:latin typeface="Arial" pitchFamily="34" charset="0"/>
                <a:cs typeface="Arial" pitchFamily="34" charset="0"/>
              </a:rPr>
              <a:t>®</a:t>
            </a:r>
            <a:r>
              <a:rPr lang="en-US" altLang="en-US" sz="1000" b="1">
                <a:latin typeface="Arial" pitchFamily="34" charset="0"/>
                <a:cs typeface="Arial" pitchFamily="34" charset="0"/>
              </a:rPr>
              <a:t> window is for U.S. use only.</a:t>
            </a:r>
          </a:p>
          <a:p>
            <a:pPr eaLnBrk="1" hangingPunct="1"/>
            <a:endParaRPr lang="en-US" altLang="en-US" sz="1000" b="1">
              <a:latin typeface="Arial" pitchFamily="34" charset="0"/>
              <a:cs typeface="Arial" pitchFamily="34" charset="0"/>
            </a:endParaRPr>
          </a:p>
          <a:p>
            <a:pPr eaLnBrk="1" hangingPunct="1"/>
            <a:endParaRPr lang="en-US" altLang="en-US" sz="1000" b="1">
              <a:latin typeface="Arial" pitchFamily="34" charset="0"/>
              <a:cs typeface="Arial" pitchFamily="34" charset="0"/>
            </a:endParaRPr>
          </a:p>
          <a:p>
            <a:pPr eaLnBrk="1" hangingPunct="1"/>
            <a:r>
              <a:rPr lang="en-US" altLang="en-US" sz="1000" b="1">
                <a:latin typeface="Arial" pitchFamily="34" charset="0"/>
                <a:cs typeface="Arial" pitchFamily="34" charset="0"/>
              </a:rPr>
              <a:t>Changing image:</a:t>
            </a:r>
          </a:p>
          <a:p>
            <a:pPr eaLnBrk="1" hangingPunct="1"/>
            <a:endParaRPr lang="en-US" altLang="en-US" sz="1000">
              <a:latin typeface="Arial" pitchFamily="34" charset="0"/>
              <a:cs typeface="Arial" pitchFamily="34" charset="0"/>
            </a:endParaRPr>
          </a:p>
          <a:p>
            <a:pPr eaLnBrk="1" hangingPunct="1">
              <a:buFont typeface="Arial" pitchFamily="34" charset="0"/>
              <a:buChar char="•"/>
            </a:pPr>
            <a:r>
              <a:rPr lang="en-US" altLang="en-US" sz="1000">
                <a:latin typeface="Arial" pitchFamily="34" charset="0"/>
                <a:cs typeface="Arial" pitchFamily="34" charset="0"/>
              </a:rPr>
              <a:t>Delete current image</a:t>
            </a:r>
          </a:p>
          <a:p>
            <a:pPr eaLnBrk="1" hangingPunct="1">
              <a:buFont typeface="Arial" pitchFamily="34" charset="0"/>
              <a:buChar char="•"/>
            </a:pPr>
            <a:r>
              <a:rPr lang="en-US" altLang="en-US" sz="1000">
                <a:latin typeface="Arial" pitchFamily="34" charset="0"/>
                <a:cs typeface="Arial" pitchFamily="34" charset="0"/>
              </a:rPr>
              <a:t>Double click icon to select new image</a:t>
            </a:r>
          </a:p>
          <a:p>
            <a:pPr eaLnBrk="1" hangingPunct="1">
              <a:buFont typeface="Arial" pitchFamily="34" charset="0"/>
              <a:buChar char="•"/>
            </a:pPr>
            <a:r>
              <a:rPr lang="en-US" altLang="en-US" sz="1000">
                <a:latin typeface="Arial" pitchFamily="34" charset="0"/>
                <a:cs typeface="Arial" pitchFamily="34" charset="0"/>
              </a:rPr>
              <a:t>Right-click photo image and click on “Send To Back” to </a:t>
            </a:r>
            <a:r>
              <a:rPr lang="en-US" altLang="en-US" sz="1000" u="sng">
                <a:latin typeface="Arial" pitchFamily="34" charset="0"/>
                <a:cs typeface="Arial" pitchFamily="34" charset="0"/>
              </a:rPr>
              <a:t>ensure photo image is behind the “</a:t>
            </a:r>
            <a:r>
              <a:rPr lang="en-US" altLang="ja-JP" sz="1000" i="1" u="sng">
                <a:latin typeface="Arial" pitchFamily="34" charset="0"/>
                <a:cs typeface="Arial" pitchFamily="34" charset="0"/>
              </a:rPr>
              <a:t>thrive</a:t>
            </a:r>
            <a:r>
              <a:rPr lang="en-US" altLang="en-US" sz="1000" u="sng">
                <a:latin typeface="Arial" pitchFamily="34" charset="0"/>
                <a:cs typeface="Arial" pitchFamily="34" charset="0"/>
              </a:rPr>
              <a:t>”</a:t>
            </a:r>
            <a:r>
              <a:rPr lang="en-US" altLang="ja-JP" sz="1000" u="sng">
                <a:latin typeface="Arial" pitchFamily="34" charset="0"/>
                <a:cs typeface="Arial" pitchFamily="34" charset="0"/>
              </a:rPr>
              <a:t> graphic</a:t>
            </a:r>
            <a:endParaRPr lang="en-US" altLang="en-US" sz="1000" u="sng">
              <a:latin typeface="Arial" pitchFamily="34" charset="0"/>
              <a:cs typeface="Arial" pitchFamily="34" charset="0"/>
            </a:endParaRPr>
          </a:p>
        </p:txBody>
      </p:sp>
      <p:grpSp>
        <p:nvGrpSpPr>
          <p:cNvPr id="22" name="Group 21">
            <a:extLst>
              <a:ext uri="{FF2B5EF4-FFF2-40B4-BE49-F238E27FC236}">
                <a16:creationId xmlns:a16="http://schemas.microsoft.com/office/drawing/2014/main" id="{6A4AD004-D8F7-DE4B-B8DF-7F045DAA15D6}"/>
              </a:ext>
            </a:extLst>
          </p:cNvPr>
          <p:cNvGrpSpPr/>
          <p:nvPr userDrawn="1"/>
        </p:nvGrpSpPr>
        <p:grpSpPr>
          <a:xfrm>
            <a:off x="-5787" y="3553850"/>
            <a:ext cx="6565448" cy="975298"/>
            <a:chOff x="0" y="3548062"/>
            <a:chExt cx="6565448" cy="975298"/>
          </a:xfrm>
        </p:grpSpPr>
        <p:sp>
          <p:nvSpPr>
            <p:cNvPr id="23" name="Rectangle 22">
              <a:extLst>
                <a:ext uri="{FF2B5EF4-FFF2-40B4-BE49-F238E27FC236}">
                  <a16:creationId xmlns:a16="http://schemas.microsoft.com/office/drawing/2014/main" id="{D17596E7-F0D2-7046-AE46-C550E7282AE7}"/>
                </a:ext>
              </a:extLst>
            </p:cNvPr>
            <p:cNvSpPr/>
            <p:nvPr/>
          </p:nvSpPr>
          <p:spPr>
            <a:xfrm>
              <a:off x="5912847" y="3765550"/>
              <a:ext cx="652601" cy="757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4" name="Picture 23">
              <a:extLst>
                <a:ext uri="{FF2B5EF4-FFF2-40B4-BE49-F238E27FC236}">
                  <a16:creationId xmlns:a16="http://schemas.microsoft.com/office/drawing/2014/main" id="{6CD32C32-E033-5741-B6A9-AC0C6F372D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48062"/>
              <a:ext cx="6002110" cy="915576"/>
            </a:xfrm>
            <a:prstGeom prst="rect">
              <a:avLst/>
            </a:prstGeom>
          </p:spPr>
        </p:pic>
      </p:grpSp>
    </p:spTree>
    <p:extLst>
      <p:ext uri="{BB962C8B-B14F-4D97-AF65-F5344CB8AC3E}">
        <p14:creationId xmlns:p14="http://schemas.microsoft.com/office/powerpoint/2010/main" val="2384118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_non-U.S._ThriveUpper_Green">
    <p:spTree>
      <p:nvGrpSpPr>
        <p:cNvPr id="1" name=""/>
        <p:cNvGrpSpPr/>
        <p:nvPr/>
      </p:nvGrpSpPr>
      <p:grpSpPr>
        <a:xfrm>
          <a:off x="0" y="0"/>
          <a:ext cx="0" cy="0"/>
          <a:chOff x="0" y="0"/>
          <a:chExt cx="0" cy="0"/>
        </a:xfrm>
      </p:grpSpPr>
      <p:sp>
        <p:nvSpPr>
          <p:cNvPr id="11" name="Round Diagonal Corner Rectangle 10"/>
          <p:cNvSpPr/>
          <p:nvPr userDrawn="1"/>
        </p:nvSpPr>
        <p:spPr>
          <a:xfrm>
            <a:off x="6607175" y="1584325"/>
            <a:ext cx="2332038" cy="2882900"/>
          </a:xfrm>
          <a:prstGeom prst="round2DiagRect">
            <a:avLst>
              <a:gd name="adj1" fmla="val 0"/>
              <a:gd name="adj2" fmla="val 786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13" name="Round Diagonal Corner Rectangle 12"/>
          <p:cNvSpPr/>
          <p:nvPr userDrawn="1"/>
        </p:nvSpPr>
        <p:spPr>
          <a:xfrm>
            <a:off x="6602416" y="388940"/>
            <a:ext cx="1597025" cy="1089025"/>
          </a:xfrm>
          <a:prstGeom prst="round2DiagRect">
            <a:avLst>
              <a:gd name="adj1" fmla="val 1506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17" name="Picture Placeholder 16"/>
          <p:cNvSpPr>
            <a:spLocks noGrp="1"/>
          </p:cNvSpPr>
          <p:nvPr>
            <p:ph type="pic" sz="quarter" idx="14" hasCustomPrompt="1"/>
          </p:nvPr>
        </p:nvSpPr>
        <p:spPr>
          <a:xfrm>
            <a:off x="0" y="171450"/>
            <a:ext cx="6501384" cy="4286250"/>
          </a:xfrm>
          <a:prstGeom prst="rect">
            <a:avLst/>
          </a:prstGeom>
          <a:solidFill>
            <a:schemeClr val="tx2"/>
          </a:solidFill>
        </p:spPr>
        <p:txBody>
          <a:bodyPr rtlCol="0" anchor="ctr">
            <a:noAutofit/>
          </a:bodyPr>
          <a:lstStyle>
            <a:lvl1pPr marL="0" marR="0" indent="0" algn="ctr" defTabSz="685783" rtl="0" eaLnBrk="1" fontAlgn="base" latinLnBrk="0" hangingPunct="1">
              <a:lnSpc>
                <a:spcPct val="100000"/>
              </a:lnSpc>
              <a:spcBef>
                <a:spcPts val="450"/>
              </a:spcBef>
              <a:spcAft>
                <a:spcPts val="0"/>
              </a:spcAft>
              <a:buClr>
                <a:prstClr val="black"/>
              </a:buClr>
              <a:buSzTx/>
              <a:buFont typeface="Arial"/>
              <a:buNone/>
              <a:tabLst/>
              <a:defRPr/>
            </a:lvl1pPr>
          </a:lstStyle>
          <a:p>
            <a:pPr lvl="0"/>
            <a:r>
              <a:rPr lang="en-US" noProof="0"/>
              <a:t>Double click icon to add picture</a:t>
            </a:r>
          </a:p>
          <a:p>
            <a:pPr marL="0" marR="0" lvl="0" indent="0" algn="ctr" defTabSz="685783" rtl="0" eaLnBrk="1" fontAlgn="base" latinLnBrk="0" hangingPunct="1">
              <a:lnSpc>
                <a:spcPct val="100000"/>
              </a:lnSpc>
              <a:spcBef>
                <a:spcPts val="450"/>
              </a:spcBef>
              <a:spcAft>
                <a:spcPts val="0"/>
              </a:spcAft>
              <a:buClr>
                <a:prstClr val="black"/>
              </a:buClr>
              <a:buSzTx/>
              <a:buFont typeface="Arial"/>
              <a:buNone/>
              <a:tabLst/>
              <a:defRPr/>
            </a:pPr>
            <a:r>
              <a:rPr lang="en-US" noProof="0"/>
              <a:t> This version of the thrive™ window is for use by countries outside</a:t>
            </a:r>
          </a:p>
          <a:p>
            <a:pPr marL="0" marR="0" lvl="0" indent="0" algn="ctr" defTabSz="685783" rtl="0" eaLnBrk="1" fontAlgn="base" latinLnBrk="0" hangingPunct="1">
              <a:lnSpc>
                <a:spcPct val="100000"/>
              </a:lnSpc>
              <a:spcBef>
                <a:spcPts val="450"/>
              </a:spcBef>
              <a:spcAft>
                <a:spcPts val="0"/>
              </a:spcAft>
              <a:buClr>
                <a:prstClr val="black"/>
              </a:buClr>
              <a:buSzTx/>
              <a:buFont typeface="Arial"/>
              <a:buNone/>
              <a:tabLst/>
              <a:defRPr/>
            </a:pPr>
            <a:r>
              <a:rPr lang="en-US" noProof="0"/>
              <a:t>the U.S. &amp; India</a:t>
            </a:r>
          </a:p>
          <a:p>
            <a:pPr lvl="0"/>
            <a:endParaRPr lang="en-US" noProof="0"/>
          </a:p>
          <a:p>
            <a:pPr lvl="0"/>
            <a:endParaRPr lang="en-US" noProof="0"/>
          </a:p>
          <a:p>
            <a:pPr lvl="0"/>
            <a:endParaRPr lang="en-US" noProof="0"/>
          </a:p>
        </p:txBody>
      </p:sp>
      <p:sp>
        <p:nvSpPr>
          <p:cNvPr id="3" name="Subtitle 2"/>
          <p:cNvSpPr>
            <a:spLocks noGrp="1"/>
          </p:cNvSpPr>
          <p:nvPr>
            <p:ph type="subTitle" idx="1" hasCustomPrompt="1"/>
          </p:nvPr>
        </p:nvSpPr>
        <p:spPr bwMode="gray">
          <a:xfrm>
            <a:off x="6875979" y="2018372"/>
            <a:ext cx="1782142" cy="1118791"/>
          </a:xfrm>
        </p:spPr>
        <p:txBody>
          <a:bodyPr tIns="0" bIns="0" anchor="b">
            <a:noAutofit/>
          </a:bodyPr>
          <a:lstStyle>
            <a:lvl1pPr marL="0" indent="0" algn="l">
              <a:lnSpc>
                <a:spcPct val="100000"/>
              </a:lnSpc>
              <a:spcBef>
                <a:spcPts val="0"/>
              </a:spcBef>
              <a:buNone/>
              <a:defRPr sz="1500" b="1">
                <a:solidFill>
                  <a:schemeClr val="bg1"/>
                </a:solidFill>
                <a:latin typeface="+mj-lt"/>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cover title</a:t>
            </a:r>
          </a:p>
        </p:txBody>
      </p:sp>
      <p:sp>
        <p:nvSpPr>
          <p:cNvPr id="21" name="Text Placeholder 20"/>
          <p:cNvSpPr>
            <a:spLocks noGrp="1"/>
          </p:cNvSpPr>
          <p:nvPr>
            <p:ph type="body" sz="quarter" idx="16" hasCustomPrompt="1"/>
          </p:nvPr>
        </p:nvSpPr>
        <p:spPr bwMode="gray">
          <a:xfrm>
            <a:off x="6875979" y="3154682"/>
            <a:ext cx="1782142" cy="988219"/>
          </a:xfrm>
        </p:spPr>
        <p:txBody>
          <a:bodyPr tIns="0" bIns="0">
            <a:noAutofit/>
          </a:bodyPr>
          <a:lstStyle>
            <a:lvl1pPr marL="0" indent="0">
              <a:buFontTx/>
              <a:buNone/>
              <a:defRPr sz="1050" b="1" baseline="0">
                <a:solidFill>
                  <a:schemeClr val="bg1"/>
                </a:solidFill>
                <a:latin typeface="+mn-lt"/>
              </a:defRPr>
            </a:lvl1pPr>
            <a:lvl5pPr>
              <a:defRPr/>
            </a:lvl5pPr>
          </a:lstStyle>
          <a:p>
            <a:pPr lvl="0"/>
            <a:r>
              <a:rPr lang="en-US"/>
              <a:t>Click to edit cover subtitle</a:t>
            </a:r>
          </a:p>
        </p:txBody>
      </p:sp>
      <p:sp>
        <p:nvSpPr>
          <p:cNvPr id="15" name="TextBox 14"/>
          <p:cNvSpPr txBox="1"/>
          <p:nvPr userDrawn="1"/>
        </p:nvSpPr>
        <p:spPr>
          <a:xfrm>
            <a:off x="2775158" y="4847475"/>
            <a:ext cx="3529012" cy="143629"/>
          </a:xfrm>
          <a:prstGeom prst="rect">
            <a:avLst/>
          </a:prstGeom>
          <a:noFill/>
        </p:spPr>
        <p:txBody>
          <a:bodyPr lIns="0" tIns="0" rIns="0" bIns="0"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700" baseline="30000">
                <a:solidFill>
                  <a:srgbClr val="959595"/>
                </a:solidFill>
              </a:rPr>
              <a:t>CONFIDENTIAL. This document contains Cargill Confidential information. Disclosure, use or reproduction outside Cargill or inside Cargill, to or by those who do not have a need to know is prohibited. © </a:t>
            </a:r>
            <a:r>
              <a:rPr lang="is-IS" altLang="en-US" sz="700" baseline="30000">
                <a:solidFill>
                  <a:srgbClr val="959595"/>
                </a:solidFill>
              </a:rPr>
              <a:t>2021</a:t>
            </a:r>
            <a:r>
              <a:rPr lang="en-US" altLang="en-US" sz="700" baseline="30000">
                <a:solidFill>
                  <a:srgbClr val="959595"/>
                </a:solidFill>
              </a:rPr>
              <a:t> Cargill, Incorporated. All rights reserved.</a:t>
            </a:r>
          </a:p>
        </p:txBody>
      </p:sp>
      <p:pic>
        <p:nvPicPr>
          <p:cNvPr id="12" name="Picture 11">
            <a:extLst>
              <a:ext uri="{FF2B5EF4-FFF2-40B4-BE49-F238E27FC236}">
                <a16:creationId xmlns:a16="http://schemas.microsoft.com/office/drawing/2014/main" id="{C8393231-2FE7-4F4A-99B9-F27A427786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37158" y="4623284"/>
            <a:ext cx="1173480" cy="368808"/>
          </a:xfrm>
          <a:prstGeom prst="rect">
            <a:avLst/>
          </a:prstGeom>
        </p:spPr>
      </p:pic>
      <p:pic>
        <p:nvPicPr>
          <p:cNvPr id="14" name="Picture 3" descr="thriveWindow_lower_sm.png">
            <a:extLst>
              <a:ext uri="{FF2B5EF4-FFF2-40B4-BE49-F238E27FC236}">
                <a16:creationId xmlns:a16="http://schemas.microsoft.com/office/drawing/2014/main" id="{269FCD5A-247C-7E46-B60E-9295AAA54AE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 y="0"/>
            <a:ext cx="6519863" cy="941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lowchart: Document 10">
            <a:extLst>
              <a:ext uri="{FF2B5EF4-FFF2-40B4-BE49-F238E27FC236}">
                <a16:creationId xmlns:a16="http://schemas.microsoft.com/office/drawing/2014/main" id="{A1B2746D-DB5A-F34D-B667-390F55D5BF03}"/>
              </a:ext>
            </a:extLst>
          </p:cNvPr>
          <p:cNvSpPr/>
          <p:nvPr userDrawn="1"/>
        </p:nvSpPr>
        <p:spPr>
          <a:xfrm>
            <a:off x="-2120977" y="227236"/>
            <a:ext cx="2068082" cy="2501456"/>
          </a:xfrm>
          <a:prstGeom prst="flowChartDocument">
            <a:avLst/>
          </a:prstGeom>
          <a:solidFill>
            <a:srgbClr val="FF00FF"/>
          </a:solidFill>
          <a:ln>
            <a:solidFill>
              <a:srgbClr val="CC00CC"/>
            </a:solidFill>
          </a:ln>
        </p:spPr>
        <p:style>
          <a:lnRef idx="2">
            <a:schemeClr val="accent6">
              <a:shade val="50000"/>
            </a:schemeClr>
          </a:lnRef>
          <a:fillRef idx="1">
            <a:schemeClr val="accent6"/>
          </a:fillRef>
          <a:effectRef idx="0">
            <a:schemeClr val="accent6"/>
          </a:effectRef>
          <a:fontRef idx="minor">
            <a:schemeClr val="lt1"/>
          </a:fontRef>
        </p:style>
        <p:txBody>
          <a:bodyPr/>
          <a:lstStyle>
            <a:lvl1pPr eaLnBrk="0" hangingPunct="0">
              <a:defRPr sz="2400">
                <a:solidFill>
                  <a:schemeClr val="tx1"/>
                </a:solidFill>
                <a:latin typeface="Helvetica" charset="0"/>
                <a:ea typeface="ヒラギノ角ゴ Pro W3" charset="-128"/>
              </a:defRPr>
            </a:lvl1pPr>
            <a:lvl2pPr marL="742950" indent="-285750" eaLnBrk="0" hangingPunct="0">
              <a:defRPr sz="2400">
                <a:solidFill>
                  <a:schemeClr val="tx1"/>
                </a:solidFill>
                <a:latin typeface="Helvetica" charset="0"/>
                <a:ea typeface="ヒラギノ角ゴ Pro W3" charset="-128"/>
              </a:defRPr>
            </a:lvl2pPr>
            <a:lvl3pPr marL="1143000" indent="-228600" eaLnBrk="0" hangingPunct="0">
              <a:defRPr sz="2400">
                <a:solidFill>
                  <a:schemeClr val="tx1"/>
                </a:solidFill>
                <a:latin typeface="Helvetica" charset="0"/>
                <a:ea typeface="ヒラギノ角ゴ Pro W3" charset="-128"/>
              </a:defRPr>
            </a:lvl3pPr>
            <a:lvl4pPr marL="1600200" indent="-228600" eaLnBrk="0" hangingPunct="0">
              <a:defRPr sz="2400">
                <a:solidFill>
                  <a:schemeClr val="tx1"/>
                </a:solidFill>
                <a:latin typeface="Helvetica" charset="0"/>
                <a:ea typeface="ヒラギノ角ゴ Pro W3" charset="-128"/>
              </a:defRPr>
            </a:lvl4pPr>
            <a:lvl5pPr marL="2057400" indent="-228600" eaLnBrk="0" hangingPunct="0">
              <a:defRPr sz="2400">
                <a:solidFill>
                  <a:schemeClr val="tx1"/>
                </a:solidFill>
                <a:latin typeface="Helvetica" charset="0"/>
                <a:ea typeface="ヒラギノ角ゴ Pro W3" charset="-128"/>
              </a:defRPr>
            </a:lvl5pPr>
            <a:lvl6pPr marL="2514600" indent="-228600" eaLnBrk="0" fontAlgn="base" hangingPunct="0">
              <a:spcBef>
                <a:spcPct val="0"/>
              </a:spcBef>
              <a:spcAft>
                <a:spcPct val="0"/>
              </a:spcAft>
              <a:defRPr sz="2400">
                <a:solidFill>
                  <a:schemeClr val="tx1"/>
                </a:solidFill>
                <a:latin typeface="Helvetica" charset="0"/>
                <a:ea typeface="ヒラギノ角ゴ Pro W3" charset="-128"/>
              </a:defRPr>
            </a:lvl6pPr>
            <a:lvl7pPr marL="2971800" indent="-228600" eaLnBrk="0" fontAlgn="base" hangingPunct="0">
              <a:spcBef>
                <a:spcPct val="0"/>
              </a:spcBef>
              <a:spcAft>
                <a:spcPct val="0"/>
              </a:spcAft>
              <a:defRPr sz="2400">
                <a:solidFill>
                  <a:schemeClr val="tx1"/>
                </a:solidFill>
                <a:latin typeface="Helvetica" charset="0"/>
                <a:ea typeface="ヒラギノ角ゴ Pro W3" charset="-128"/>
              </a:defRPr>
            </a:lvl7pPr>
            <a:lvl8pPr marL="3429000" indent="-228600" eaLnBrk="0" fontAlgn="base" hangingPunct="0">
              <a:spcBef>
                <a:spcPct val="0"/>
              </a:spcBef>
              <a:spcAft>
                <a:spcPct val="0"/>
              </a:spcAft>
              <a:defRPr sz="2400">
                <a:solidFill>
                  <a:schemeClr val="tx1"/>
                </a:solidFill>
                <a:latin typeface="Helvetica" charset="0"/>
                <a:ea typeface="ヒラギノ角ゴ Pro W3" charset="-128"/>
              </a:defRPr>
            </a:lvl8pPr>
            <a:lvl9pPr marL="3886200" indent="-228600" eaLnBrk="0" fontAlgn="base" hangingPunct="0">
              <a:spcBef>
                <a:spcPct val="0"/>
              </a:spcBef>
              <a:spcAft>
                <a:spcPct val="0"/>
              </a:spcAft>
              <a:defRPr sz="2400">
                <a:solidFill>
                  <a:schemeClr val="tx1"/>
                </a:solidFill>
                <a:latin typeface="Helvetica" charset="0"/>
                <a:ea typeface="ヒラギノ角ゴ Pro W3" charset="-128"/>
              </a:defRPr>
            </a:lvl9pPr>
          </a:lstStyle>
          <a:p>
            <a:pPr marL="0" marR="0" lvl="0" indent="0" algn="l" defTabSz="914378" rtl="0" eaLnBrk="1" fontAlgn="base" latinLnBrk="0" hangingPunct="1">
              <a:lnSpc>
                <a:spcPct val="100000"/>
              </a:lnSpc>
              <a:spcBef>
                <a:spcPct val="0"/>
              </a:spcBef>
              <a:spcAft>
                <a:spcPct val="0"/>
              </a:spcAft>
              <a:buClrTx/>
              <a:buSzTx/>
              <a:buFontTx/>
              <a:buNone/>
              <a:tabLst/>
              <a:defRPr/>
            </a:pPr>
            <a:r>
              <a:rPr lang="en-US" altLang="en-US" sz="1000" b="1">
                <a:latin typeface="Arial" pitchFamily="34" charset="0"/>
                <a:cs typeface="Arial" pitchFamily="34" charset="0"/>
              </a:rPr>
              <a:t>Note: This version  of the </a:t>
            </a:r>
            <a:r>
              <a:rPr lang="en-US" altLang="en-US" sz="1000" b="1" err="1">
                <a:latin typeface="Arial" pitchFamily="34" charset="0"/>
                <a:cs typeface="Arial" pitchFamily="34" charset="0"/>
              </a:rPr>
              <a:t>thrive</a:t>
            </a:r>
            <a:r>
              <a:rPr lang="en-US" altLang="en-US" sz="1000" b="1" baseline="30000" err="1">
                <a:latin typeface="Arial" pitchFamily="34" charset="0"/>
                <a:cs typeface="Arial" pitchFamily="34" charset="0"/>
              </a:rPr>
              <a:t>TM</a:t>
            </a:r>
            <a:r>
              <a:rPr lang="en-US" altLang="en-US" sz="1000" b="1" baseline="30000">
                <a:latin typeface="Arial" pitchFamily="34" charset="0"/>
                <a:cs typeface="Arial" pitchFamily="34" charset="0"/>
              </a:rPr>
              <a:t> </a:t>
            </a:r>
            <a:r>
              <a:rPr lang="en-US" altLang="en-US" sz="1000" b="1">
                <a:latin typeface="Arial" pitchFamily="34" charset="0"/>
                <a:cs typeface="Arial" pitchFamily="34" charset="0"/>
              </a:rPr>
              <a:t> window is for use by countries outside the U.S. &amp; India.</a:t>
            </a:r>
          </a:p>
          <a:p>
            <a:pPr eaLnBrk="1" hangingPunct="1"/>
            <a:endParaRPr lang="en-US" altLang="en-US" sz="1000" b="1">
              <a:latin typeface="Arial" pitchFamily="34" charset="0"/>
              <a:cs typeface="Arial" pitchFamily="34" charset="0"/>
            </a:endParaRPr>
          </a:p>
          <a:p>
            <a:pPr eaLnBrk="1" hangingPunct="1"/>
            <a:endParaRPr lang="en-US" altLang="en-US" sz="1000" b="1">
              <a:latin typeface="Arial" pitchFamily="34" charset="0"/>
              <a:cs typeface="Arial" pitchFamily="34" charset="0"/>
            </a:endParaRPr>
          </a:p>
          <a:p>
            <a:pPr eaLnBrk="1" hangingPunct="1"/>
            <a:r>
              <a:rPr lang="en-US" altLang="en-US" sz="1000" b="1">
                <a:latin typeface="Arial" pitchFamily="34" charset="0"/>
                <a:cs typeface="Arial" pitchFamily="34" charset="0"/>
              </a:rPr>
              <a:t>Changing image:</a:t>
            </a:r>
          </a:p>
          <a:p>
            <a:pPr eaLnBrk="1" hangingPunct="1"/>
            <a:endParaRPr lang="en-US" altLang="en-US" sz="1000">
              <a:latin typeface="Arial" pitchFamily="34" charset="0"/>
              <a:cs typeface="Arial" pitchFamily="34" charset="0"/>
            </a:endParaRPr>
          </a:p>
          <a:p>
            <a:pPr eaLnBrk="1" hangingPunct="1">
              <a:buFont typeface="Arial" pitchFamily="34" charset="0"/>
              <a:buChar char="•"/>
            </a:pPr>
            <a:r>
              <a:rPr lang="en-US" altLang="en-US" sz="1000">
                <a:latin typeface="Arial" pitchFamily="34" charset="0"/>
                <a:cs typeface="Arial" pitchFamily="34" charset="0"/>
              </a:rPr>
              <a:t>Delete current image</a:t>
            </a:r>
          </a:p>
          <a:p>
            <a:pPr eaLnBrk="1" hangingPunct="1">
              <a:buFont typeface="Arial" pitchFamily="34" charset="0"/>
              <a:buChar char="•"/>
            </a:pPr>
            <a:r>
              <a:rPr lang="en-US" altLang="en-US" sz="1000">
                <a:latin typeface="Arial" pitchFamily="34" charset="0"/>
                <a:cs typeface="Arial" pitchFamily="34" charset="0"/>
              </a:rPr>
              <a:t>Double click icon to select new image</a:t>
            </a:r>
          </a:p>
          <a:p>
            <a:pPr eaLnBrk="1" hangingPunct="1">
              <a:buFont typeface="Arial" pitchFamily="34" charset="0"/>
              <a:buChar char="•"/>
            </a:pPr>
            <a:r>
              <a:rPr lang="en-US" altLang="en-US" sz="1000">
                <a:latin typeface="Arial" pitchFamily="34" charset="0"/>
                <a:cs typeface="Arial" pitchFamily="34" charset="0"/>
              </a:rPr>
              <a:t>Right-click photo image and click on “Send To Back” to </a:t>
            </a:r>
            <a:r>
              <a:rPr lang="en-US" altLang="en-US" sz="1000" u="sng">
                <a:latin typeface="Arial" pitchFamily="34" charset="0"/>
                <a:cs typeface="Arial" pitchFamily="34" charset="0"/>
              </a:rPr>
              <a:t>ensure photo image is behind the “</a:t>
            </a:r>
            <a:r>
              <a:rPr lang="en-US" altLang="ja-JP" sz="1000" i="1" u="sng">
                <a:latin typeface="Arial" pitchFamily="34" charset="0"/>
                <a:cs typeface="Arial" pitchFamily="34" charset="0"/>
              </a:rPr>
              <a:t>thrive</a:t>
            </a:r>
            <a:r>
              <a:rPr lang="en-US" altLang="en-US" sz="1000" u="sng">
                <a:latin typeface="Arial" pitchFamily="34" charset="0"/>
                <a:cs typeface="Arial" pitchFamily="34" charset="0"/>
              </a:rPr>
              <a:t>”</a:t>
            </a:r>
            <a:r>
              <a:rPr lang="en-US" altLang="ja-JP" sz="1000" u="sng">
                <a:latin typeface="Arial" pitchFamily="34" charset="0"/>
                <a:cs typeface="Arial" pitchFamily="34" charset="0"/>
              </a:rPr>
              <a:t> graphic</a:t>
            </a:r>
            <a:endParaRPr lang="en-US" altLang="en-US" sz="1000" u="sng">
              <a:latin typeface="Arial" pitchFamily="34" charset="0"/>
              <a:cs typeface="Arial" pitchFamily="34" charset="0"/>
            </a:endParaRPr>
          </a:p>
        </p:txBody>
      </p:sp>
    </p:spTree>
    <p:extLst>
      <p:ext uri="{BB962C8B-B14F-4D97-AF65-F5344CB8AC3E}">
        <p14:creationId xmlns:p14="http://schemas.microsoft.com/office/powerpoint/2010/main" val="4238514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_non-U.S._ThriveLower_Green">
    <p:spTree>
      <p:nvGrpSpPr>
        <p:cNvPr id="1" name=""/>
        <p:cNvGrpSpPr/>
        <p:nvPr/>
      </p:nvGrpSpPr>
      <p:grpSpPr>
        <a:xfrm>
          <a:off x="0" y="0"/>
          <a:ext cx="0" cy="0"/>
          <a:chOff x="0" y="0"/>
          <a:chExt cx="0" cy="0"/>
        </a:xfrm>
      </p:grpSpPr>
      <p:sp>
        <p:nvSpPr>
          <p:cNvPr id="14" name="Round Diagonal Corner Rectangle 13"/>
          <p:cNvSpPr/>
          <p:nvPr userDrawn="1"/>
        </p:nvSpPr>
        <p:spPr>
          <a:xfrm>
            <a:off x="6607175" y="1336676"/>
            <a:ext cx="2332038" cy="2602193"/>
          </a:xfrm>
          <a:prstGeom prst="round2DiagRect">
            <a:avLst>
              <a:gd name="adj1" fmla="val 0"/>
              <a:gd name="adj2" fmla="val 786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17" name="Picture Placeholder 16"/>
          <p:cNvSpPr>
            <a:spLocks noGrp="1"/>
          </p:cNvSpPr>
          <p:nvPr>
            <p:ph type="pic" sz="quarter" idx="14" hasCustomPrompt="1"/>
          </p:nvPr>
        </p:nvSpPr>
        <p:spPr>
          <a:xfrm>
            <a:off x="0" y="171450"/>
            <a:ext cx="6501384" cy="4286250"/>
          </a:xfrm>
          <a:prstGeom prst="rect">
            <a:avLst/>
          </a:prstGeom>
          <a:solidFill>
            <a:schemeClr val="tx2"/>
          </a:solidFill>
        </p:spPr>
        <p:txBody>
          <a:bodyPr rtlCol="0" anchor="ctr">
            <a:noAutofit/>
          </a:bodyPr>
          <a:lstStyle>
            <a:lvl1pPr marL="0" marR="0" indent="0" algn="ctr" defTabSz="685783" rtl="0" eaLnBrk="1" fontAlgn="base" latinLnBrk="0" hangingPunct="1">
              <a:lnSpc>
                <a:spcPct val="100000"/>
              </a:lnSpc>
              <a:spcBef>
                <a:spcPts val="450"/>
              </a:spcBef>
              <a:spcAft>
                <a:spcPts val="0"/>
              </a:spcAft>
              <a:buClr>
                <a:prstClr val="black"/>
              </a:buClr>
              <a:buSzTx/>
              <a:buFont typeface="Arial"/>
              <a:buNone/>
              <a:tabLst/>
              <a:defRPr/>
            </a:lvl1pPr>
          </a:lstStyle>
          <a:p>
            <a:pPr lvl="0"/>
            <a:r>
              <a:rPr lang="en-US" noProof="0"/>
              <a:t>Double click icon to add picture</a:t>
            </a:r>
          </a:p>
          <a:p>
            <a:pPr marL="0" marR="0" lvl="0" indent="0" algn="ctr" defTabSz="685783" rtl="0" eaLnBrk="1" fontAlgn="base" latinLnBrk="0" hangingPunct="1">
              <a:lnSpc>
                <a:spcPct val="100000"/>
              </a:lnSpc>
              <a:spcBef>
                <a:spcPts val="450"/>
              </a:spcBef>
              <a:spcAft>
                <a:spcPts val="0"/>
              </a:spcAft>
              <a:buClr>
                <a:prstClr val="black"/>
              </a:buClr>
              <a:buSzTx/>
              <a:buFont typeface="Arial"/>
              <a:buNone/>
              <a:tabLst/>
              <a:defRPr/>
            </a:pPr>
            <a:r>
              <a:rPr lang="en-US" noProof="0"/>
              <a:t>This version of the thrive™ window is for use by all non-U.S. countries</a:t>
            </a:r>
          </a:p>
          <a:p>
            <a:pPr lvl="0"/>
            <a:endParaRPr lang="en-US" noProof="0"/>
          </a:p>
          <a:p>
            <a:pPr lvl="0"/>
            <a:endParaRPr lang="en-US" noProof="0"/>
          </a:p>
          <a:p>
            <a:pPr lvl="0"/>
            <a:endParaRPr lang="en-US" noProof="0"/>
          </a:p>
        </p:txBody>
      </p:sp>
      <p:sp>
        <p:nvSpPr>
          <p:cNvPr id="3" name="Subtitle 2"/>
          <p:cNvSpPr>
            <a:spLocks noGrp="1"/>
          </p:cNvSpPr>
          <p:nvPr>
            <p:ph type="subTitle" idx="1" hasCustomPrompt="1"/>
          </p:nvPr>
        </p:nvSpPr>
        <p:spPr bwMode="gray">
          <a:xfrm>
            <a:off x="6890014" y="1513147"/>
            <a:ext cx="1792027" cy="1118791"/>
          </a:xfrm>
        </p:spPr>
        <p:txBody>
          <a:bodyPr tIns="0" bIns="0" anchor="b">
            <a:noAutofit/>
          </a:bodyPr>
          <a:lstStyle>
            <a:lvl1pPr marL="0" indent="0" algn="l">
              <a:lnSpc>
                <a:spcPct val="100000"/>
              </a:lnSpc>
              <a:spcBef>
                <a:spcPts val="0"/>
              </a:spcBef>
              <a:buNone/>
              <a:defRPr sz="1500" b="1">
                <a:solidFill>
                  <a:schemeClr val="bg1"/>
                </a:solidFill>
                <a:latin typeface="+mj-lt"/>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cover title</a:t>
            </a:r>
          </a:p>
        </p:txBody>
      </p:sp>
      <p:sp>
        <p:nvSpPr>
          <p:cNvPr id="21" name="Text Placeholder 20"/>
          <p:cNvSpPr>
            <a:spLocks noGrp="1"/>
          </p:cNvSpPr>
          <p:nvPr>
            <p:ph type="body" sz="quarter" idx="16" hasCustomPrompt="1"/>
          </p:nvPr>
        </p:nvSpPr>
        <p:spPr bwMode="gray">
          <a:xfrm>
            <a:off x="6890014" y="2649456"/>
            <a:ext cx="1792027" cy="988219"/>
          </a:xfrm>
        </p:spPr>
        <p:txBody>
          <a:bodyPr tIns="0" bIns="0">
            <a:noAutofit/>
          </a:bodyPr>
          <a:lstStyle>
            <a:lvl1pPr marL="0" indent="0">
              <a:buFontTx/>
              <a:buNone/>
              <a:defRPr sz="1050" b="1" baseline="0">
                <a:solidFill>
                  <a:schemeClr val="bg1"/>
                </a:solidFill>
                <a:latin typeface="+mn-lt"/>
              </a:defRPr>
            </a:lvl1pPr>
            <a:lvl5pPr>
              <a:defRPr/>
            </a:lvl5pPr>
          </a:lstStyle>
          <a:p>
            <a:pPr lvl="0"/>
            <a:r>
              <a:rPr lang="en-US"/>
              <a:t>Click to edit cover subtitle</a:t>
            </a:r>
          </a:p>
        </p:txBody>
      </p:sp>
      <p:sp>
        <p:nvSpPr>
          <p:cNvPr id="15" name="TextBox 14"/>
          <p:cNvSpPr txBox="1"/>
          <p:nvPr userDrawn="1"/>
        </p:nvSpPr>
        <p:spPr>
          <a:xfrm>
            <a:off x="2775158" y="4847475"/>
            <a:ext cx="3529012" cy="143629"/>
          </a:xfrm>
          <a:prstGeom prst="rect">
            <a:avLst/>
          </a:prstGeom>
          <a:noFill/>
        </p:spPr>
        <p:txBody>
          <a:bodyPr lIns="0" tIns="0" rIns="0" bIns="0"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700" baseline="30000">
                <a:solidFill>
                  <a:srgbClr val="959595"/>
                </a:solidFill>
              </a:rPr>
              <a:t>CONFIDENTIAL. This document contains Cargill Confidential information. Disclosure, use or reproduction outside Cargill or inside Cargill, to or by those who do not have a need to know is prohibited. © </a:t>
            </a:r>
            <a:r>
              <a:rPr lang="is-IS" altLang="en-US" sz="700" baseline="30000">
                <a:solidFill>
                  <a:srgbClr val="959595"/>
                </a:solidFill>
              </a:rPr>
              <a:t>2021</a:t>
            </a:r>
            <a:r>
              <a:rPr lang="en-US" altLang="en-US" sz="700" baseline="30000">
                <a:solidFill>
                  <a:srgbClr val="959595"/>
                </a:solidFill>
              </a:rPr>
              <a:t> Cargill, Incorporated. All rights reserved.</a:t>
            </a:r>
          </a:p>
        </p:txBody>
      </p:sp>
      <p:sp>
        <p:nvSpPr>
          <p:cNvPr id="18" name="Round Diagonal Corner Rectangle 17"/>
          <p:cNvSpPr/>
          <p:nvPr userDrawn="1"/>
        </p:nvSpPr>
        <p:spPr>
          <a:xfrm>
            <a:off x="6602416" y="174625"/>
            <a:ext cx="1597025" cy="1062038"/>
          </a:xfrm>
          <a:prstGeom prst="round2DiagRect">
            <a:avLst>
              <a:gd name="adj1" fmla="val 1506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12" name="Picture 11">
            <a:extLst>
              <a:ext uri="{FF2B5EF4-FFF2-40B4-BE49-F238E27FC236}">
                <a16:creationId xmlns:a16="http://schemas.microsoft.com/office/drawing/2014/main" id="{F6880365-66C1-5449-9948-39C9CFFC31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37158" y="4623284"/>
            <a:ext cx="1173480" cy="368808"/>
          </a:xfrm>
          <a:prstGeom prst="rect">
            <a:avLst/>
          </a:prstGeom>
        </p:spPr>
      </p:pic>
      <p:pic>
        <p:nvPicPr>
          <p:cNvPr id="19" name="Picture 1" descr="thriveWindow_upper_med.png">
            <a:extLst>
              <a:ext uri="{FF2B5EF4-FFF2-40B4-BE49-F238E27FC236}">
                <a16:creationId xmlns:a16="http://schemas.microsoft.com/office/drawing/2014/main" id="{1E027F3E-91B6-7F42-87D9-A024BF3FFDE4}"/>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t="-9"/>
          <a:stretch>
            <a:fillRect/>
          </a:stretch>
        </p:blipFill>
        <p:spPr bwMode="auto">
          <a:xfrm>
            <a:off x="1" y="3520456"/>
            <a:ext cx="6007100" cy="950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3C6CEEDF-BDDD-464A-BC52-6A11C1AC1C00}"/>
              </a:ext>
            </a:extLst>
          </p:cNvPr>
          <p:cNvSpPr/>
          <p:nvPr userDrawn="1"/>
        </p:nvSpPr>
        <p:spPr>
          <a:xfrm>
            <a:off x="6002111" y="3756713"/>
            <a:ext cx="563338" cy="766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Flowchart: Document 10">
            <a:extLst>
              <a:ext uri="{FF2B5EF4-FFF2-40B4-BE49-F238E27FC236}">
                <a16:creationId xmlns:a16="http://schemas.microsoft.com/office/drawing/2014/main" id="{CFB638F1-0FA0-E14F-9F9D-7E82BCE6675F}"/>
              </a:ext>
            </a:extLst>
          </p:cNvPr>
          <p:cNvSpPr/>
          <p:nvPr userDrawn="1"/>
        </p:nvSpPr>
        <p:spPr>
          <a:xfrm>
            <a:off x="-2068082" y="189706"/>
            <a:ext cx="2068082" cy="2501456"/>
          </a:xfrm>
          <a:prstGeom prst="flowChartDocument">
            <a:avLst/>
          </a:prstGeom>
          <a:solidFill>
            <a:srgbClr val="FF00FF"/>
          </a:solidFill>
          <a:ln>
            <a:solidFill>
              <a:srgbClr val="CC00CC"/>
            </a:solidFill>
          </a:ln>
        </p:spPr>
        <p:style>
          <a:lnRef idx="2">
            <a:schemeClr val="accent6">
              <a:shade val="50000"/>
            </a:schemeClr>
          </a:lnRef>
          <a:fillRef idx="1">
            <a:schemeClr val="accent6"/>
          </a:fillRef>
          <a:effectRef idx="0">
            <a:schemeClr val="accent6"/>
          </a:effectRef>
          <a:fontRef idx="minor">
            <a:schemeClr val="lt1"/>
          </a:fontRef>
        </p:style>
        <p:txBody>
          <a:bodyPr/>
          <a:lstStyle>
            <a:lvl1pPr eaLnBrk="0" hangingPunct="0">
              <a:defRPr sz="2400">
                <a:solidFill>
                  <a:schemeClr val="tx1"/>
                </a:solidFill>
                <a:latin typeface="Helvetica" charset="0"/>
                <a:ea typeface="ヒラギノ角ゴ Pro W3" charset="-128"/>
              </a:defRPr>
            </a:lvl1pPr>
            <a:lvl2pPr marL="742950" indent="-285750" eaLnBrk="0" hangingPunct="0">
              <a:defRPr sz="2400">
                <a:solidFill>
                  <a:schemeClr val="tx1"/>
                </a:solidFill>
                <a:latin typeface="Helvetica" charset="0"/>
                <a:ea typeface="ヒラギノ角ゴ Pro W3" charset="-128"/>
              </a:defRPr>
            </a:lvl2pPr>
            <a:lvl3pPr marL="1143000" indent="-228600" eaLnBrk="0" hangingPunct="0">
              <a:defRPr sz="2400">
                <a:solidFill>
                  <a:schemeClr val="tx1"/>
                </a:solidFill>
                <a:latin typeface="Helvetica" charset="0"/>
                <a:ea typeface="ヒラギノ角ゴ Pro W3" charset="-128"/>
              </a:defRPr>
            </a:lvl3pPr>
            <a:lvl4pPr marL="1600200" indent="-228600" eaLnBrk="0" hangingPunct="0">
              <a:defRPr sz="2400">
                <a:solidFill>
                  <a:schemeClr val="tx1"/>
                </a:solidFill>
                <a:latin typeface="Helvetica" charset="0"/>
                <a:ea typeface="ヒラギノ角ゴ Pro W3" charset="-128"/>
              </a:defRPr>
            </a:lvl4pPr>
            <a:lvl5pPr marL="2057400" indent="-228600" eaLnBrk="0" hangingPunct="0">
              <a:defRPr sz="2400">
                <a:solidFill>
                  <a:schemeClr val="tx1"/>
                </a:solidFill>
                <a:latin typeface="Helvetica" charset="0"/>
                <a:ea typeface="ヒラギノ角ゴ Pro W3" charset="-128"/>
              </a:defRPr>
            </a:lvl5pPr>
            <a:lvl6pPr marL="2514600" indent="-228600" eaLnBrk="0" fontAlgn="base" hangingPunct="0">
              <a:spcBef>
                <a:spcPct val="0"/>
              </a:spcBef>
              <a:spcAft>
                <a:spcPct val="0"/>
              </a:spcAft>
              <a:defRPr sz="2400">
                <a:solidFill>
                  <a:schemeClr val="tx1"/>
                </a:solidFill>
                <a:latin typeface="Helvetica" charset="0"/>
                <a:ea typeface="ヒラギノ角ゴ Pro W3" charset="-128"/>
              </a:defRPr>
            </a:lvl6pPr>
            <a:lvl7pPr marL="2971800" indent="-228600" eaLnBrk="0" fontAlgn="base" hangingPunct="0">
              <a:spcBef>
                <a:spcPct val="0"/>
              </a:spcBef>
              <a:spcAft>
                <a:spcPct val="0"/>
              </a:spcAft>
              <a:defRPr sz="2400">
                <a:solidFill>
                  <a:schemeClr val="tx1"/>
                </a:solidFill>
                <a:latin typeface="Helvetica" charset="0"/>
                <a:ea typeface="ヒラギノ角ゴ Pro W3" charset="-128"/>
              </a:defRPr>
            </a:lvl7pPr>
            <a:lvl8pPr marL="3429000" indent="-228600" eaLnBrk="0" fontAlgn="base" hangingPunct="0">
              <a:spcBef>
                <a:spcPct val="0"/>
              </a:spcBef>
              <a:spcAft>
                <a:spcPct val="0"/>
              </a:spcAft>
              <a:defRPr sz="2400">
                <a:solidFill>
                  <a:schemeClr val="tx1"/>
                </a:solidFill>
                <a:latin typeface="Helvetica" charset="0"/>
                <a:ea typeface="ヒラギノ角ゴ Pro W3" charset="-128"/>
              </a:defRPr>
            </a:lvl8pPr>
            <a:lvl9pPr marL="3886200" indent="-228600" eaLnBrk="0" fontAlgn="base" hangingPunct="0">
              <a:spcBef>
                <a:spcPct val="0"/>
              </a:spcBef>
              <a:spcAft>
                <a:spcPct val="0"/>
              </a:spcAft>
              <a:defRPr sz="2400">
                <a:solidFill>
                  <a:schemeClr val="tx1"/>
                </a:solidFill>
                <a:latin typeface="Helvetica" charset="0"/>
                <a:ea typeface="ヒラギノ角ゴ Pro W3" charset="-128"/>
              </a:defRPr>
            </a:lvl9pPr>
          </a:lstStyle>
          <a:p>
            <a:pPr eaLnBrk="1" hangingPunct="1"/>
            <a:r>
              <a:rPr lang="en-US" altLang="en-US" sz="1000" b="1">
                <a:latin typeface="Arial" pitchFamily="34" charset="0"/>
                <a:cs typeface="Arial" pitchFamily="34" charset="0"/>
              </a:rPr>
              <a:t>Note: This version of the </a:t>
            </a:r>
            <a:r>
              <a:rPr lang="en-US" altLang="en-US" sz="1000" b="1" err="1">
                <a:latin typeface="Arial" pitchFamily="34" charset="0"/>
                <a:cs typeface="Arial" pitchFamily="34" charset="0"/>
              </a:rPr>
              <a:t>thrive</a:t>
            </a:r>
            <a:r>
              <a:rPr lang="en-US" altLang="en-US" sz="1000" b="1" baseline="30000" err="1">
                <a:latin typeface="Arial" pitchFamily="34" charset="0"/>
                <a:cs typeface="Arial" pitchFamily="34" charset="0"/>
              </a:rPr>
              <a:t>TM</a:t>
            </a:r>
            <a:r>
              <a:rPr lang="en-US" altLang="en-US" sz="1000" b="1">
                <a:latin typeface="Arial" pitchFamily="34" charset="0"/>
                <a:cs typeface="Arial" pitchFamily="34" charset="0"/>
              </a:rPr>
              <a:t>  window is for use by all non-U.S. countries.</a:t>
            </a:r>
          </a:p>
          <a:p>
            <a:pPr eaLnBrk="1" hangingPunct="1"/>
            <a:endParaRPr lang="en-US" altLang="en-US" sz="1000" b="1">
              <a:latin typeface="Arial" pitchFamily="34" charset="0"/>
              <a:cs typeface="Arial" pitchFamily="34" charset="0"/>
            </a:endParaRPr>
          </a:p>
          <a:p>
            <a:pPr eaLnBrk="1" hangingPunct="1"/>
            <a:r>
              <a:rPr lang="en-US" altLang="en-US" sz="1000" b="1">
                <a:latin typeface="Arial" pitchFamily="34" charset="0"/>
                <a:cs typeface="Arial" pitchFamily="34" charset="0"/>
              </a:rPr>
              <a:t>Changing image:</a:t>
            </a:r>
          </a:p>
          <a:p>
            <a:pPr eaLnBrk="1" hangingPunct="1"/>
            <a:endParaRPr lang="en-US" altLang="en-US" sz="1000">
              <a:latin typeface="Arial" pitchFamily="34" charset="0"/>
              <a:cs typeface="Arial" pitchFamily="34" charset="0"/>
            </a:endParaRPr>
          </a:p>
          <a:p>
            <a:pPr eaLnBrk="1" hangingPunct="1">
              <a:buFont typeface="Arial" pitchFamily="34" charset="0"/>
              <a:buChar char="•"/>
            </a:pPr>
            <a:r>
              <a:rPr lang="en-US" altLang="en-US" sz="1000">
                <a:latin typeface="Arial" pitchFamily="34" charset="0"/>
                <a:cs typeface="Arial" pitchFamily="34" charset="0"/>
              </a:rPr>
              <a:t>Delete current image</a:t>
            </a:r>
          </a:p>
          <a:p>
            <a:pPr eaLnBrk="1" hangingPunct="1">
              <a:buFont typeface="Arial" pitchFamily="34" charset="0"/>
              <a:buChar char="•"/>
            </a:pPr>
            <a:r>
              <a:rPr lang="en-US" altLang="en-US" sz="1000">
                <a:latin typeface="Arial" pitchFamily="34" charset="0"/>
                <a:cs typeface="Arial" pitchFamily="34" charset="0"/>
              </a:rPr>
              <a:t>Double click icon to select new image</a:t>
            </a:r>
          </a:p>
          <a:p>
            <a:pPr eaLnBrk="1" hangingPunct="1">
              <a:buFont typeface="Arial" pitchFamily="34" charset="0"/>
              <a:buChar char="•"/>
            </a:pPr>
            <a:r>
              <a:rPr lang="en-US" altLang="en-US" sz="1000">
                <a:latin typeface="Arial" pitchFamily="34" charset="0"/>
                <a:cs typeface="Arial" pitchFamily="34" charset="0"/>
              </a:rPr>
              <a:t>Right-click photo image and click on “Send To Back” to </a:t>
            </a:r>
            <a:r>
              <a:rPr lang="en-US" altLang="en-US" sz="1000" u="sng">
                <a:latin typeface="Arial" pitchFamily="34" charset="0"/>
                <a:cs typeface="Arial" pitchFamily="34" charset="0"/>
              </a:rPr>
              <a:t>ensure photo image is behind the “</a:t>
            </a:r>
            <a:r>
              <a:rPr lang="en-US" altLang="ja-JP" sz="1000" i="1" u="sng">
                <a:latin typeface="Arial" pitchFamily="34" charset="0"/>
                <a:cs typeface="Arial" pitchFamily="34" charset="0"/>
              </a:rPr>
              <a:t>thrive</a:t>
            </a:r>
            <a:r>
              <a:rPr lang="en-US" altLang="en-US" sz="1000" u="sng">
                <a:latin typeface="Arial" pitchFamily="34" charset="0"/>
                <a:cs typeface="Arial" pitchFamily="34" charset="0"/>
              </a:rPr>
              <a:t>”</a:t>
            </a:r>
            <a:r>
              <a:rPr lang="en-US" altLang="ja-JP" sz="1000" u="sng">
                <a:latin typeface="Arial" pitchFamily="34" charset="0"/>
                <a:cs typeface="Arial" pitchFamily="34" charset="0"/>
              </a:rPr>
              <a:t> graphic</a:t>
            </a:r>
            <a:endParaRPr lang="en-US" altLang="en-US" sz="1000" u="sng">
              <a:latin typeface="Arial" pitchFamily="34" charset="0"/>
              <a:cs typeface="Arial" pitchFamily="34" charset="0"/>
            </a:endParaRPr>
          </a:p>
        </p:txBody>
      </p:sp>
    </p:spTree>
    <p:extLst>
      <p:ext uri="{BB962C8B-B14F-4D97-AF65-F5344CB8AC3E}">
        <p14:creationId xmlns:p14="http://schemas.microsoft.com/office/powerpoint/2010/main" val="27929008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_ColorMosaic_Green">
    <p:spTree>
      <p:nvGrpSpPr>
        <p:cNvPr id="1" name=""/>
        <p:cNvGrpSpPr/>
        <p:nvPr/>
      </p:nvGrpSpPr>
      <p:grpSpPr>
        <a:xfrm>
          <a:off x="0" y="0"/>
          <a:ext cx="0" cy="0"/>
          <a:chOff x="0" y="0"/>
          <a:chExt cx="0" cy="0"/>
        </a:xfrm>
      </p:grpSpPr>
      <p:sp>
        <p:nvSpPr>
          <p:cNvPr id="6" name="Round Diagonal Corner Rectangle 5"/>
          <p:cNvSpPr/>
          <p:nvPr userDrawn="1"/>
        </p:nvSpPr>
        <p:spPr>
          <a:xfrm flipV="1">
            <a:off x="230192" y="171453"/>
            <a:ext cx="7223125" cy="4283869"/>
          </a:xfrm>
          <a:prstGeom prst="round2DiagRect">
            <a:avLst>
              <a:gd name="adj1" fmla="val 0"/>
              <a:gd name="adj2" fmla="val 402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Round Diagonal Corner Rectangle 6"/>
          <p:cNvSpPr/>
          <p:nvPr userDrawn="1"/>
        </p:nvSpPr>
        <p:spPr>
          <a:xfrm>
            <a:off x="7562850" y="2308625"/>
            <a:ext cx="1352550" cy="2146697"/>
          </a:xfrm>
          <a:prstGeom prst="round2DiagRect">
            <a:avLst>
              <a:gd name="adj1" fmla="val 612"/>
              <a:gd name="adj2" fmla="val 1661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ound Diagonal Corner Rectangle 7"/>
          <p:cNvSpPr/>
          <p:nvPr userDrawn="1"/>
        </p:nvSpPr>
        <p:spPr>
          <a:xfrm>
            <a:off x="7562850" y="1371600"/>
            <a:ext cx="1352550" cy="857250"/>
          </a:xfrm>
          <a:prstGeom prst="round2DiagRect">
            <a:avLst>
              <a:gd name="adj1" fmla="val 20468"/>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 name="Subtitle 2"/>
          <p:cNvSpPr>
            <a:spLocks noGrp="1"/>
          </p:cNvSpPr>
          <p:nvPr>
            <p:ph type="subTitle" idx="1" hasCustomPrompt="1"/>
          </p:nvPr>
        </p:nvSpPr>
        <p:spPr bwMode="gray">
          <a:xfrm>
            <a:off x="740664" y="748752"/>
            <a:ext cx="5029200" cy="1781833"/>
          </a:xfrm>
        </p:spPr>
        <p:txBody>
          <a:bodyPr tIns="0" bIns="0" anchor="b">
            <a:noAutofit/>
          </a:bodyPr>
          <a:lstStyle>
            <a:lvl1pPr marL="0" indent="0" algn="l">
              <a:lnSpc>
                <a:spcPct val="100000"/>
              </a:lnSpc>
              <a:spcBef>
                <a:spcPts val="0"/>
              </a:spcBef>
              <a:buNone/>
              <a:defRPr sz="3600" b="1">
                <a:solidFill>
                  <a:schemeClr val="bg1"/>
                </a:solidFill>
                <a:latin typeface="+mj-lt"/>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cover title</a:t>
            </a:r>
          </a:p>
        </p:txBody>
      </p:sp>
      <p:sp>
        <p:nvSpPr>
          <p:cNvPr id="21" name="Text Placeholder 20"/>
          <p:cNvSpPr>
            <a:spLocks noGrp="1"/>
          </p:cNvSpPr>
          <p:nvPr>
            <p:ph type="body" sz="quarter" idx="16" hasCustomPrompt="1"/>
          </p:nvPr>
        </p:nvSpPr>
        <p:spPr bwMode="gray">
          <a:xfrm>
            <a:off x="740664" y="2572940"/>
            <a:ext cx="5029200" cy="685800"/>
          </a:xfrm>
        </p:spPr>
        <p:txBody>
          <a:bodyPr tIns="0" bIns="0">
            <a:noAutofit/>
          </a:bodyPr>
          <a:lstStyle>
            <a:lvl1pPr marL="0" indent="0">
              <a:lnSpc>
                <a:spcPct val="100000"/>
              </a:lnSpc>
              <a:buFontTx/>
              <a:buNone/>
              <a:defRPr sz="1800" b="1" baseline="0">
                <a:solidFill>
                  <a:schemeClr val="bg1"/>
                </a:solidFill>
                <a:latin typeface="+mn-lt"/>
              </a:defRPr>
            </a:lvl1pPr>
            <a:lvl5pPr>
              <a:defRPr/>
            </a:lvl5pPr>
          </a:lstStyle>
          <a:p>
            <a:pPr lvl="0"/>
            <a:r>
              <a:rPr lang="en-US"/>
              <a:t>Click to edit cover subtitle</a:t>
            </a:r>
          </a:p>
        </p:txBody>
      </p:sp>
      <p:sp>
        <p:nvSpPr>
          <p:cNvPr id="16" name="TextBox 15"/>
          <p:cNvSpPr txBox="1"/>
          <p:nvPr userDrawn="1"/>
        </p:nvSpPr>
        <p:spPr>
          <a:xfrm>
            <a:off x="2775158" y="4847475"/>
            <a:ext cx="3529012" cy="143629"/>
          </a:xfrm>
          <a:prstGeom prst="rect">
            <a:avLst/>
          </a:prstGeom>
          <a:noFill/>
        </p:spPr>
        <p:txBody>
          <a:bodyPr lIns="0" tIns="0" rIns="0" bIns="0"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700" baseline="30000">
                <a:solidFill>
                  <a:srgbClr val="959595"/>
                </a:solidFill>
              </a:rPr>
              <a:t>CONFIDENTIAL. This document contains Cargill Confidential information. Disclosure, use or reproduction outside Cargill or inside Cargill, to or by those who do not have a need to know is prohibited. © </a:t>
            </a:r>
            <a:r>
              <a:rPr lang="is-IS" altLang="en-US" sz="700" baseline="30000">
                <a:solidFill>
                  <a:srgbClr val="959595"/>
                </a:solidFill>
              </a:rPr>
              <a:t>2021</a:t>
            </a:r>
            <a:r>
              <a:rPr lang="en-US" altLang="en-US" sz="700" baseline="30000">
                <a:solidFill>
                  <a:srgbClr val="959595"/>
                </a:solidFill>
              </a:rPr>
              <a:t> Cargill, Incorporated. All rights reserved.</a:t>
            </a:r>
          </a:p>
        </p:txBody>
      </p:sp>
      <p:pic>
        <p:nvPicPr>
          <p:cNvPr id="10" name="Picture 9">
            <a:extLst>
              <a:ext uri="{FF2B5EF4-FFF2-40B4-BE49-F238E27FC236}">
                <a16:creationId xmlns:a16="http://schemas.microsoft.com/office/drawing/2014/main" id="{6D752E0B-6D0C-D849-985B-695570633E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37158" y="4623284"/>
            <a:ext cx="1173480" cy="368808"/>
          </a:xfrm>
          <a:prstGeom prst="rect">
            <a:avLst/>
          </a:prstGeom>
        </p:spPr>
      </p:pic>
    </p:spTree>
    <p:extLst>
      <p:ext uri="{BB962C8B-B14F-4D97-AF65-F5344CB8AC3E}">
        <p14:creationId xmlns:p14="http://schemas.microsoft.com/office/powerpoint/2010/main" val="27269333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_LowColor_Green">
    <p:spTree>
      <p:nvGrpSpPr>
        <p:cNvPr id="1" name=""/>
        <p:cNvGrpSpPr/>
        <p:nvPr/>
      </p:nvGrpSpPr>
      <p:grpSpPr>
        <a:xfrm>
          <a:off x="0" y="0"/>
          <a:ext cx="0" cy="0"/>
          <a:chOff x="0" y="0"/>
          <a:chExt cx="0" cy="0"/>
        </a:xfrm>
      </p:grpSpPr>
      <p:sp>
        <p:nvSpPr>
          <p:cNvPr id="8" name="Rectangle 7"/>
          <p:cNvSpPr/>
          <p:nvPr userDrawn="1"/>
        </p:nvSpPr>
        <p:spPr>
          <a:xfrm>
            <a:off x="758831" y="3421856"/>
            <a:ext cx="631825" cy="1154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 name="Subtitle 2"/>
          <p:cNvSpPr>
            <a:spLocks noGrp="1"/>
          </p:cNvSpPr>
          <p:nvPr>
            <p:ph type="subTitle" idx="1" hasCustomPrompt="1"/>
          </p:nvPr>
        </p:nvSpPr>
        <p:spPr>
          <a:xfrm>
            <a:off x="740669" y="1693926"/>
            <a:ext cx="7514337" cy="1543050"/>
          </a:xfrm>
          <a:noFill/>
        </p:spPr>
        <p:txBody>
          <a:bodyPr tIns="0" bIns="0" anchor="b">
            <a:noAutofit/>
          </a:bodyPr>
          <a:lstStyle>
            <a:lvl1pPr marL="0" indent="0" algn="l">
              <a:lnSpc>
                <a:spcPct val="100000"/>
              </a:lnSpc>
              <a:spcBef>
                <a:spcPts val="0"/>
              </a:spcBef>
              <a:buNone/>
              <a:defRPr sz="5400" b="1">
                <a:solidFill>
                  <a:schemeClr val="accent1"/>
                </a:solidFill>
                <a:latin typeface="+mj-lt"/>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cover title</a:t>
            </a:r>
          </a:p>
        </p:txBody>
      </p:sp>
      <p:sp>
        <p:nvSpPr>
          <p:cNvPr id="21" name="Text Placeholder 20"/>
          <p:cNvSpPr>
            <a:spLocks noGrp="1"/>
          </p:cNvSpPr>
          <p:nvPr>
            <p:ph type="body" sz="quarter" idx="16" hasCustomPrompt="1"/>
          </p:nvPr>
        </p:nvSpPr>
        <p:spPr>
          <a:xfrm>
            <a:off x="740664" y="3593592"/>
            <a:ext cx="5486400" cy="953262"/>
          </a:xfrm>
          <a:noFill/>
        </p:spPr>
        <p:txBody>
          <a:bodyPr tIns="0" bIns="0">
            <a:noAutofit/>
          </a:bodyPr>
          <a:lstStyle>
            <a:lvl1pPr marL="0" indent="0">
              <a:lnSpc>
                <a:spcPct val="100000"/>
              </a:lnSpc>
              <a:buFontTx/>
              <a:buNone/>
              <a:defRPr sz="2400" b="1" baseline="0">
                <a:solidFill>
                  <a:schemeClr val="accent2"/>
                </a:solidFill>
                <a:latin typeface="+mn-lt"/>
              </a:defRPr>
            </a:lvl1pPr>
            <a:lvl5pPr>
              <a:defRPr/>
            </a:lvl5pPr>
          </a:lstStyle>
          <a:p>
            <a:pPr lvl="0"/>
            <a:r>
              <a:rPr lang="en-US"/>
              <a:t>Click to edit cover subtitle</a:t>
            </a:r>
          </a:p>
        </p:txBody>
      </p:sp>
      <p:sp>
        <p:nvSpPr>
          <p:cNvPr id="15" name="TextBox 14"/>
          <p:cNvSpPr txBox="1"/>
          <p:nvPr userDrawn="1"/>
        </p:nvSpPr>
        <p:spPr>
          <a:xfrm>
            <a:off x="2775158" y="4847475"/>
            <a:ext cx="3529012" cy="143629"/>
          </a:xfrm>
          <a:prstGeom prst="rect">
            <a:avLst/>
          </a:prstGeom>
          <a:noFill/>
        </p:spPr>
        <p:txBody>
          <a:bodyPr lIns="0" tIns="0" rIns="0" bIns="0"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700" baseline="30000">
                <a:solidFill>
                  <a:srgbClr val="959595"/>
                </a:solidFill>
              </a:rPr>
              <a:t>CONFIDENTIAL. This document contains Cargill Confidential information. Disclosure, use or reproduction outside Cargill or inside Cargill, to or by those who do not have a need to know is prohibited. © </a:t>
            </a:r>
            <a:r>
              <a:rPr lang="is-IS" altLang="en-US" sz="700" baseline="30000">
                <a:solidFill>
                  <a:srgbClr val="959595"/>
                </a:solidFill>
              </a:rPr>
              <a:t>2021</a:t>
            </a:r>
            <a:r>
              <a:rPr lang="en-US" altLang="en-US" sz="700" baseline="30000">
                <a:solidFill>
                  <a:srgbClr val="959595"/>
                </a:solidFill>
              </a:rPr>
              <a:t> Cargill, Incorporated. All rights reserved.</a:t>
            </a:r>
          </a:p>
        </p:txBody>
      </p:sp>
      <p:pic>
        <p:nvPicPr>
          <p:cNvPr id="9" name="Picture 8">
            <a:extLst>
              <a:ext uri="{FF2B5EF4-FFF2-40B4-BE49-F238E27FC236}">
                <a16:creationId xmlns:a16="http://schemas.microsoft.com/office/drawing/2014/main" id="{41DB814F-57EA-6240-9205-58D65140E0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37158" y="4623284"/>
            <a:ext cx="1173480" cy="368808"/>
          </a:xfrm>
          <a:prstGeom prst="rect">
            <a:avLst/>
          </a:prstGeom>
        </p:spPr>
      </p:pic>
    </p:spTree>
    <p:extLst>
      <p:ext uri="{BB962C8B-B14F-4D97-AF65-F5344CB8AC3E}">
        <p14:creationId xmlns:p14="http://schemas.microsoft.com/office/powerpoint/2010/main" val="37700811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Break_Green">
    <p:spTree>
      <p:nvGrpSpPr>
        <p:cNvPr id="1" name=""/>
        <p:cNvGrpSpPr/>
        <p:nvPr/>
      </p:nvGrpSpPr>
      <p:grpSpPr>
        <a:xfrm>
          <a:off x="0" y="0"/>
          <a:ext cx="0" cy="0"/>
          <a:chOff x="0" y="0"/>
          <a:chExt cx="0" cy="0"/>
        </a:xfrm>
      </p:grpSpPr>
      <p:sp>
        <p:nvSpPr>
          <p:cNvPr id="6" name="Round Diagonal Corner Rectangle 5"/>
          <p:cNvSpPr/>
          <p:nvPr userDrawn="1"/>
        </p:nvSpPr>
        <p:spPr>
          <a:xfrm>
            <a:off x="230188" y="171453"/>
            <a:ext cx="8686800" cy="4283869"/>
          </a:xfrm>
          <a:prstGeom prst="round2DiagRect">
            <a:avLst>
              <a:gd name="adj1" fmla="val 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500">
              <a:solidFill>
                <a:schemeClr val="bg1"/>
              </a:solidFill>
              <a:latin typeface="+mj-lt"/>
            </a:endParaRPr>
          </a:p>
        </p:txBody>
      </p:sp>
      <p:sp>
        <p:nvSpPr>
          <p:cNvPr id="2" name="Title 1"/>
          <p:cNvSpPr>
            <a:spLocks noGrp="1"/>
          </p:cNvSpPr>
          <p:nvPr>
            <p:ph type="title" hasCustomPrompt="1"/>
          </p:nvPr>
        </p:nvSpPr>
        <p:spPr bwMode="gray">
          <a:xfrm>
            <a:off x="740664" y="1385316"/>
            <a:ext cx="7424928" cy="1755648"/>
          </a:xfrm>
        </p:spPr>
        <p:txBody>
          <a:bodyPr/>
          <a:lstStyle>
            <a:lvl1pPr>
              <a:lnSpc>
                <a:spcPct val="100000"/>
              </a:lnSpc>
              <a:defRPr sz="4050">
                <a:solidFill>
                  <a:schemeClr val="bg1"/>
                </a:solidFill>
              </a:defRPr>
            </a:lvl1pPr>
          </a:lstStyle>
          <a:p>
            <a:r>
              <a:rPr lang="en-US"/>
              <a:t>Click to edit section title</a:t>
            </a:r>
          </a:p>
        </p:txBody>
      </p:sp>
      <p:sp>
        <p:nvSpPr>
          <p:cNvPr id="8" name="Slide Number Placeholder 1"/>
          <p:cNvSpPr>
            <a:spLocks noGrp="1"/>
          </p:cNvSpPr>
          <p:nvPr>
            <p:ph type="sldNum" sz="quarter" idx="4"/>
          </p:nvPr>
        </p:nvSpPr>
        <p:spPr>
          <a:xfrm>
            <a:off x="8500787" y="4869569"/>
            <a:ext cx="186350" cy="123159"/>
          </a:xfrm>
          <a:prstGeom prst="rect">
            <a:avLst/>
          </a:prstGeom>
        </p:spPr>
        <p:txBody>
          <a:bodyPr vert="horz" wrap="none" lIns="0" tIns="0" rIns="0" bIns="0" rtlCol="0" anchor="b" anchorCtr="0">
            <a:spAutoFit/>
          </a:bodyPr>
          <a:lstStyle>
            <a:lvl1pPr algn="r">
              <a:defRPr sz="800">
                <a:solidFill>
                  <a:schemeClr val="tx1">
                    <a:tint val="75000"/>
                  </a:schemeClr>
                </a:solidFill>
              </a:defRPr>
            </a:lvl1pPr>
          </a:lstStyle>
          <a:p>
            <a:fld id="{746372F0-8F5B-47E8-9A0C-8905EFF44332}" type="slidenum">
              <a:rPr lang="en-US" smtClean="0"/>
              <a:pPr/>
              <a:t>‹nr.›</a:t>
            </a:fld>
            <a:endParaRPr lang="en-US"/>
          </a:p>
        </p:txBody>
      </p:sp>
      <p:sp>
        <p:nvSpPr>
          <p:cNvPr id="9" name="Footer Placeholder 4"/>
          <p:cNvSpPr>
            <a:spLocks noGrp="1"/>
          </p:cNvSpPr>
          <p:nvPr>
            <p:ph type="ftr" sz="quarter" idx="3"/>
          </p:nvPr>
        </p:nvSpPr>
        <p:spPr>
          <a:xfrm>
            <a:off x="450853" y="4869617"/>
            <a:ext cx="5396276" cy="123111"/>
          </a:xfrm>
          <a:prstGeom prst="rect">
            <a:avLst/>
          </a:prstGeom>
        </p:spPr>
        <p:txBody>
          <a:bodyPr vert="horz" lIns="0" tIns="0" rIns="0" bIns="0" rtlCol="0" anchor="b" anchorCtr="0">
            <a:spAutoFit/>
          </a:bodyPr>
          <a:lstStyle>
            <a:lvl1pPr algn="l">
              <a:defRPr sz="800">
                <a:solidFill>
                  <a:schemeClr val="tx1">
                    <a:tint val="75000"/>
                  </a:schemeClr>
                </a:solidFill>
              </a:defRPr>
            </a:lvl1pPr>
          </a:lstStyle>
          <a:p>
            <a:pPr>
              <a:defRPr/>
            </a:pPr>
            <a:r>
              <a:rPr lang="en-US">
                <a:solidFill>
                  <a:srgbClr val="97999B"/>
                </a:solidFill>
                <a:cs typeface="Arial" charset="0"/>
              </a:rPr>
              <a:t>EHS - VGM TA 2022</a:t>
            </a:r>
            <a:endParaRPr lang="en-US">
              <a:solidFill>
                <a:srgbClr val="FF0000"/>
              </a:solidFill>
              <a:cs typeface="Arial" charset="0"/>
            </a:endParaRPr>
          </a:p>
        </p:txBody>
      </p:sp>
    </p:spTree>
    <p:extLst>
      <p:ext uri="{BB962C8B-B14F-4D97-AF65-F5344CB8AC3E}">
        <p14:creationId xmlns:p14="http://schemas.microsoft.com/office/powerpoint/2010/main" val="14666151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Break_LtGreen">
    <p:spTree>
      <p:nvGrpSpPr>
        <p:cNvPr id="1" name=""/>
        <p:cNvGrpSpPr/>
        <p:nvPr/>
      </p:nvGrpSpPr>
      <p:grpSpPr>
        <a:xfrm>
          <a:off x="0" y="0"/>
          <a:ext cx="0" cy="0"/>
          <a:chOff x="0" y="0"/>
          <a:chExt cx="0" cy="0"/>
        </a:xfrm>
      </p:grpSpPr>
      <p:sp>
        <p:nvSpPr>
          <p:cNvPr id="3" name="Round Diagonal Corner Rectangle 2"/>
          <p:cNvSpPr/>
          <p:nvPr userDrawn="1"/>
        </p:nvSpPr>
        <p:spPr>
          <a:xfrm>
            <a:off x="230188" y="171453"/>
            <a:ext cx="8686800" cy="4283869"/>
          </a:xfrm>
          <a:prstGeom prst="round2DiagRect">
            <a:avLst>
              <a:gd name="adj1" fmla="val 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500">
              <a:solidFill>
                <a:schemeClr val="bg1"/>
              </a:solidFill>
              <a:latin typeface="+mj-lt"/>
            </a:endParaRPr>
          </a:p>
        </p:txBody>
      </p:sp>
      <p:sp>
        <p:nvSpPr>
          <p:cNvPr id="2" name="Title 1"/>
          <p:cNvSpPr>
            <a:spLocks noGrp="1"/>
          </p:cNvSpPr>
          <p:nvPr>
            <p:ph type="title" hasCustomPrompt="1"/>
          </p:nvPr>
        </p:nvSpPr>
        <p:spPr bwMode="gray">
          <a:xfrm>
            <a:off x="740664" y="1385316"/>
            <a:ext cx="7424928" cy="1755648"/>
          </a:xfrm>
        </p:spPr>
        <p:txBody>
          <a:bodyPr/>
          <a:lstStyle>
            <a:lvl1pPr>
              <a:lnSpc>
                <a:spcPct val="100000"/>
              </a:lnSpc>
              <a:defRPr sz="4050">
                <a:solidFill>
                  <a:schemeClr val="bg1"/>
                </a:solidFill>
              </a:defRPr>
            </a:lvl1pPr>
          </a:lstStyle>
          <a:p>
            <a:r>
              <a:rPr lang="en-US"/>
              <a:t>Click to edit section title</a:t>
            </a:r>
          </a:p>
        </p:txBody>
      </p:sp>
      <p:sp>
        <p:nvSpPr>
          <p:cNvPr id="6" name="Slide Number Placeholder 1"/>
          <p:cNvSpPr>
            <a:spLocks noGrp="1"/>
          </p:cNvSpPr>
          <p:nvPr>
            <p:ph type="sldNum" sz="quarter" idx="4"/>
          </p:nvPr>
        </p:nvSpPr>
        <p:spPr>
          <a:xfrm>
            <a:off x="8500787" y="4869569"/>
            <a:ext cx="186350" cy="123159"/>
          </a:xfrm>
          <a:prstGeom prst="rect">
            <a:avLst/>
          </a:prstGeom>
        </p:spPr>
        <p:txBody>
          <a:bodyPr vert="horz" wrap="none" lIns="0" tIns="0" rIns="0" bIns="0" rtlCol="0" anchor="b" anchorCtr="0">
            <a:spAutoFit/>
          </a:bodyPr>
          <a:lstStyle>
            <a:lvl1pPr algn="r">
              <a:defRPr sz="800">
                <a:solidFill>
                  <a:schemeClr val="tx1">
                    <a:tint val="75000"/>
                  </a:schemeClr>
                </a:solidFill>
              </a:defRPr>
            </a:lvl1pPr>
          </a:lstStyle>
          <a:p>
            <a:fld id="{746372F0-8F5B-47E8-9A0C-8905EFF44332}" type="slidenum">
              <a:rPr lang="en-US" smtClean="0"/>
              <a:pPr/>
              <a:t>‹nr.›</a:t>
            </a:fld>
            <a:endParaRPr lang="en-US"/>
          </a:p>
        </p:txBody>
      </p:sp>
      <p:sp>
        <p:nvSpPr>
          <p:cNvPr id="8" name="Footer Placeholder 4"/>
          <p:cNvSpPr>
            <a:spLocks noGrp="1"/>
          </p:cNvSpPr>
          <p:nvPr>
            <p:ph type="ftr" sz="quarter" idx="3"/>
          </p:nvPr>
        </p:nvSpPr>
        <p:spPr>
          <a:xfrm>
            <a:off x="450853" y="4869617"/>
            <a:ext cx="5396276" cy="123111"/>
          </a:xfrm>
          <a:prstGeom prst="rect">
            <a:avLst/>
          </a:prstGeom>
        </p:spPr>
        <p:txBody>
          <a:bodyPr vert="horz" lIns="0" tIns="0" rIns="0" bIns="0" rtlCol="0" anchor="b" anchorCtr="0">
            <a:spAutoFit/>
          </a:bodyPr>
          <a:lstStyle>
            <a:lvl1pPr algn="l">
              <a:defRPr sz="800">
                <a:solidFill>
                  <a:schemeClr val="tx1">
                    <a:tint val="75000"/>
                  </a:schemeClr>
                </a:solidFill>
              </a:defRPr>
            </a:lvl1pPr>
          </a:lstStyle>
          <a:p>
            <a:pPr>
              <a:defRPr/>
            </a:pPr>
            <a:r>
              <a:rPr lang="en-US">
                <a:solidFill>
                  <a:srgbClr val="97999B"/>
                </a:solidFill>
                <a:cs typeface="Arial" charset="0"/>
              </a:rPr>
              <a:t>EHS - VGM TA 2022</a:t>
            </a:r>
            <a:endParaRPr lang="en-US">
              <a:solidFill>
                <a:srgbClr val="FF0000"/>
              </a:solidFill>
              <a:cs typeface="Arial" charset="0"/>
            </a:endParaRPr>
          </a:p>
        </p:txBody>
      </p:sp>
    </p:spTree>
    <p:extLst>
      <p:ext uri="{BB962C8B-B14F-4D97-AF65-F5344CB8AC3E}">
        <p14:creationId xmlns:p14="http://schemas.microsoft.com/office/powerpoint/2010/main" val="328531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_U.S._ThriveLower_Green">
    <p:spTree>
      <p:nvGrpSpPr>
        <p:cNvPr id="1" name=""/>
        <p:cNvGrpSpPr/>
        <p:nvPr/>
      </p:nvGrpSpPr>
      <p:grpSpPr>
        <a:xfrm>
          <a:off x="0" y="0"/>
          <a:ext cx="0" cy="0"/>
          <a:chOff x="0" y="0"/>
          <a:chExt cx="0" cy="0"/>
        </a:xfrm>
      </p:grpSpPr>
      <p:sp>
        <p:nvSpPr>
          <p:cNvPr id="14" name="Round Diagonal Corner Rectangle 13"/>
          <p:cNvSpPr/>
          <p:nvPr userDrawn="1"/>
        </p:nvSpPr>
        <p:spPr>
          <a:xfrm>
            <a:off x="6607175" y="1336675"/>
            <a:ext cx="2332038" cy="2602193"/>
          </a:xfrm>
          <a:prstGeom prst="round2DiagRect">
            <a:avLst>
              <a:gd name="adj1" fmla="val 0"/>
              <a:gd name="adj2" fmla="val 786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17" name="Picture Placeholder 16"/>
          <p:cNvSpPr>
            <a:spLocks noGrp="1"/>
          </p:cNvSpPr>
          <p:nvPr>
            <p:ph type="pic" sz="quarter" idx="14" hasCustomPrompt="1"/>
          </p:nvPr>
        </p:nvSpPr>
        <p:spPr>
          <a:xfrm>
            <a:off x="0" y="171450"/>
            <a:ext cx="6501384" cy="4286250"/>
          </a:xfrm>
          <a:prstGeom prst="rect">
            <a:avLst/>
          </a:prstGeom>
          <a:solidFill>
            <a:schemeClr val="tx2"/>
          </a:solidFill>
        </p:spPr>
        <p:txBody>
          <a:bodyPr rtlCol="0" anchor="ctr">
            <a:noAutofit/>
          </a:bodyPr>
          <a:lstStyle>
            <a:lvl1pPr marL="0" marR="0" indent="0" algn="ctr" defTabSz="685800" rtl="0" eaLnBrk="1" fontAlgn="base" latinLnBrk="0" hangingPunct="1">
              <a:lnSpc>
                <a:spcPct val="100000"/>
              </a:lnSpc>
              <a:spcBef>
                <a:spcPts val="450"/>
              </a:spcBef>
              <a:spcAft>
                <a:spcPts val="0"/>
              </a:spcAft>
              <a:buClr>
                <a:prstClr val="black"/>
              </a:buClr>
              <a:buSzTx/>
              <a:buFont typeface="Arial"/>
              <a:buNone/>
              <a:tabLst/>
              <a:defRPr/>
            </a:lvl1pPr>
          </a:lstStyle>
          <a:p>
            <a:pPr lvl="0"/>
            <a:r>
              <a:rPr lang="en-US" noProof="0"/>
              <a:t>Double click icon to add picture</a:t>
            </a:r>
          </a:p>
          <a:p>
            <a:pPr marL="0" marR="0" lvl="0" indent="0" algn="ctr" defTabSz="685800" rtl="0" eaLnBrk="1" fontAlgn="base" latinLnBrk="0" hangingPunct="1">
              <a:lnSpc>
                <a:spcPct val="100000"/>
              </a:lnSpc>
              <a:spcBef>
                <a:spcPts val="450"/>
              </a:spcBef>
              <a:spcAft>
                <a:spcPts val="0"/>
              </a:spcAft>
              <a:buClr>
                <a:prstClr val="black"/>
              </a:buClr>
              <a:buSzTx/>
              <a:buFont typeface="Arial"/>
              <a:buNone/>
              <a:tabLst/>
              <a:defRPr/>
            </a:pPr>
            <a:r>
              <a:rPr lang="en-US" noProof="0"/>
              <a:t>This version of the thrive® window is for U.S. use only</a:t>
            </a:r>
          </a:p>
          <a:p>
            <a:pPr lvl="0"/>
            <a:endParaRPr lang="en-US" noProof="0"/>
          </a:p>
          <a:p>
            <a:pPr lvl="0"/>
            <a:endParaRPr lang="en-US" noProof="0"/>
          </a:p>
          <a:p>
            <a:pPr lvl="0"/>
            <a:endParaRPr lang="en-US" noProof="0"/>
          </a:p>
          <a:p>
            <a:pPr lvl="0"/>
            <a:endParaRPr lang="en-US" noProof="0"/>
          </a:p>
        </p:txBody>
      </p:sp>
      <p:sp>
        <p:nvSpPr>
          <p:cNvPr id="3" name="Subtitle 2"/>
          <p:cNvSpPr>
            <a:spLocks noGrp="1"/>
          </p:cNvSpPr>
          <p:nvPr>
            <p:ph type="subTitle" idx="1" hasCustomPrompt="1"/>
          </p:nvPr>
        </p:nvSpPr>
        <p:spPr bwMode="gray">
          <a:xfrm>
            <a:off x="6890013" y="1513146"/>
            <a:ext cx="1792027" cy="1118791"/>
          </a:xfrm>
        </p:spPr>
        <p:txBody>
          <a:bodyPr tIns="0" bIns="0" anchor="b">
            <a:noAutofit/>
          </a:bodyPr>
          <a:lstStyle>
            <a:lvl1pPr marL="0" indent="0" algn="l">
              <a:lnSpc>
                <a:spcPct val="100000"/>
              </a:lnSpc>
              <a:spcBef>
                <a:spcPts val="0"/>
              </a:spcBef>
              <a:buNone/>
              <a:defRPr sz="1500" b="1">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cover title</a:t>
            </a:r>
          </a:p>
        </p:txBody>
      </p:sp>
      <p:sp>
        <p:nvSpPr>
          <p:cNvPr id="21" name="Text Placeholder 20"/>
          <p:cNvSpPr>
            <a:spLocks noGrp="1"/>
          </p:cNvSpPr>
          <p:nvPr>
            <p:ph type="body" sz="quarter" idx="16" hasCustomPrompt="1"/>
          </p:nvPr>
        </p:nvSpPr>
        <p:spPr bwMode="gray">
          <a:xfrm>
            <a:off x="6890013" y="2649455"/>
            <a:ext cx="1792027" cy="988219"/>
          </a:xfrm>
        </p:spPr>
        <p:txBody>
          <a:bodyPr tIns="0" bIns="0">
            <a:noAutofit/>
          </a:bodyPr>
          <a:lstStyle>
            <a:lvl1pPr marL="0" indent="0">
              <a:buFontTx/>
              <a:buNone/>
              <a:defRPr sz="1050" b="1" baseline="0">
                <a:solidFill>
                  <a:schemeClr val="bg1"/>
                </a:solidFill>
                <a:latin typeface="+mn-lt"/>
              </a:defRPr>
            </a:lvl1pPr>
            <a:lvl5pPr>
              <a:defRPr/>
            </a:lvl5pPr>
          </a:lstStyle>
          <a:p>
            <a:pPr lvl="0"/>
            <a:r>
              <a:rPr lang="en-US"/>
              <a:t>Click to edit cover subtitle</a:t>
            </a:r>
          </a:p>
        </p:txBody>
      </p:sp>
      <p:sp>
        <p:nvSpPr>
          <p:cNvPr id="15" name="TextBox 14"/>
          <p:cNvSpPr txBox="1"/>
          <p:nvPr userDrawn="1"/>
        </p:nvSpPr>
        <p:spPr>
          <a:xfrm>
            <a:off x="2775157" y="4847473"/>
            <a:ext cx="3529012" cy="143629"/>
          </a:xfrm>
          <a:prstGeom prst="rect">
            <a:avLst/>
          </a:prstGeom>
          <a:noFill/>
        </p:spPr>
        <p:txBody>
          <a:bodyPr lIns="0" tIns="0" rIns="0" bIns="0"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700" baseline="30000">
                <a:solidFill>
                  <a:srgbClr val="959595"/>
                </a:solidFill>
              </a:rPr>
              <a:t>CONFIDENTIAL. This document contains Cargill Confidential information. Disclosure, use or reproduction outside Cargill or inside Cargill, to or by those who do not have a need to know is prohibited. © </a:t>
            </a:r>
            <a:r>
              <a:rPr lang="is-IS" altLang="en-US" sz="700" baseline="30000">
                <a:solidFill>
                  <a:srgbClr val="959595"/>
                </a:solidFill>
              </a:rPr>
              <a:t>2021</a:t>
            </a:r>
            <a:r>
              <a:rPr lang="en-US" altLang="en-US" sz="700" baseline="30000">
                <a:solidFill>
                  <a:srgbClr val="959595"/>
                </a:solidFill>
              </a:rPr>
              <a:t> Cargill, Incorporated. All rights reserved.</a:t>
            </a:r>
          </a:p>
        </p:txBody>
      </p:sp>
      <p:sp>
        <p:nvSpPr>
          <p:cNvPr id="18" name="Round Diagonal Corner Rectangle 17"/>
          <p:cNvSpPr/>
          <p:nvPr userDrawn="1"/>
        </p:nvSpPr>
        <p:spPr>
          <a:xfrm>
            <a:off x="6602415" y="174625"/>
            <a:ext cx="1597025" cy="1062038"/>
          </a:xfrm>
          <a:prstGeom prst="round2DiagRect">
            <a:avLst>
              <a:gd name="adj1" fmla="val 1506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12" name="Picture 11">
            <a:extLst>
              <a:ext uri="{FF2B5EF4-FFF2-40B4-BE49-F238E27FC236}">
                <a16:creationId xmlns:a16="http://schemas.microsoft.com/office/drawing/2014/main" id="{F6880365-66C1-5449-9948-39C9CFFC31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37158" y="4623284"/>
            <a:ext cx="1173480" cy="368808"/>
          </a:xfrm>
          <a:prstGeom prst="rect">
            <a:avLst/>
          </a:prstGeom>
        </p:spPr>
      </p:pic>
      <p:sp>
        <p:nvSpPr>
          <p:cNvPr id="11" name="Flowchart: Document 10">
            <a:extLst>
              <a:ext uri="{FF2B5EF4-FFF2-40B4-BE49-F238E27FC236}">
                <a16:creationId xmlns:a16="http://schemas.microsoft.com/office/drawing/2014/main" id="{CFB638F1-0FA0-E14F-9F9D-7E82BCE6675F}"/>
              </a:ext>
            </a:extLst>
          </p:cNvPr>
          <p:cNvSpPr/>
          <p:nvPr userDrawn="1"/>
        </p:nvSpPr>
        <p:spPr>
          <a:xfrm>
            <a:off x="-2068082" y="189706"/>
            <a:ext cx="2068082" cy="2501456"/>
          </a:xfrm>
          <a:prstGeom prst="flowChartDocument">
            <a:avLst/>
          </a:prstGeom>
          <a:solidFill>
            <a:srgbClr val="FF00FF"/>
          </a:solidFill>
          <a:ln>
            <a:solidFill>
              <a:srgbClr val="CC00CC"/>
            </a:solidFill>
          </a:ln>
        </p:spPr>
        <p:style>
          <a:lnRef idx="2">
            <a:schemeClr val="accent6">
              <a:shade val="50000"/>
            </a:schemeClr>
          </a:lnRef>
          <a:fillRef idx="1">
            <a:schemeClr val="accent6"/>
          </a:fillRef>
          <a:effectRef idx="0">
            <a:schemeClr val="accent6"/>
          </a:effectRef>
          <a:fontRef idx="minor">
            <a:schemeClr val="lt1"/>
          </a:fontRef>
        </p:style>
        <p:txBody>
          <a:bodyPr/>
          <a:lstStyle>
            <a:lvl1pPr eaLnBrk="0" hangingPunct="0">
              <a:defRPr sz="2400">
                <a:solidFill>
                  <a:schemeClr val="tx1"/>
                </a:solidFill>
                <a:latin typeface="Helvetica" charset="0"/>
                <a:ea typeface="ヒラギノ角ゴ Pro W3" charset="-128"/>
              </a:defRPr>
            </a:lvl1pPr>
            <a:lvl2pPr marL="742950" indent="-285750" eaLnBrk="0" hangingPunct="0">
              <a:defRPr sz="2400">
                <a:solidFill>
                  <a:schemeClr val="tx1"/>
                </a:solidFill>
                <a:latin typeface="Helvetica" charset="0"/>
                <a:ea typeface="ヒラギノ角ゴ Pro W3" charset="-128"/>
              </a:defRPr>
            </a:lvl2pPr>
            <a:lvl3pPr marL="1143000" indent="-228600" eaLnBrk="0" hangingPunct="0">
              <a:defRPr sz="2400">
                <a:solidFill>
                  <a:schemeClr val="tx1"/>
                </a:solidFill>
                <a:latin typeface="Helvetica" charset="0"/>
                <a:ea typeface="ヒラギノ角ゴ Pro W3" charset="-128"/>
              </a:defRPr>
            </a:lvl3pPr>
            <a:lvl4pPr marL="1600200" indent="-228600" eaLnBrk="0" hangingPunct="0">
              <a:defRPr sz="2400">
                <a:solidFill>
                  <a:schemeClr val="tx1"/>
                </a:solidFill>
                <a:latin typeface="Helvetica" charset="0"/>
                <a:ea typeface="ヒラギノ角ゴ Pro W3" charset="-128"/>
              </a:defRPr>
            </a:lvl4pPr>
            <a:lvl5pPr marL="2057400" indent="-228600" eaLnBrk="0" hangingPunct="0">
              <a:defRPr sz="2400">
                <a:solidFill>
                  <a:schemeClr val="tx1"/>
                </a:solidFill>
                <a:latin typeface="Helvetica" charset="0"/>
                <a:ea typeface="ヒラギノ角ゴ Pro W3" charset="-128"/>
              </a:defRPr>
            </a:lvl5pPr>
            <a:lvl6pPr marL="2514600" indent="-228600" eaLnBrk="0" fontAlgn="base" hangingPunct="0">
              <a:spcBef>
                <a:spcPct val="0"/>
              </a:spcBef>
              <a:spcAft>
                <a:spcPct val="0"/>
              </a:spcAft>
              <a:defRPr sz="2400">
                <a:solidFill>
                  <a:schemeClr val="tx1"/>
                </a:solidFill>
                <a:latin typeface="Helvetica" charset="0"/>
                <a:ea typeface="ヒラギノ角ゴ Pro W3" charset="-128"/>
              </a:defRPr>
            </a:lvl6pPr>
            <a:lvl7pPr marL="2971800" indent="-228600" eaLnBrk="0" fontAlgn="base" hangingPunct="0">
              <a:spcBef>
                <a:spcPct val="0"/>
              </a:spcBef>
              <a:spcAft>
                <a:spcPct val="0"/>
              </a:spcAft>
              <a:defRPr sz="2400">
                <a:solidFill>
                  <a:schemeClr val="tx1"/>
                </a:solidFill>
                <a:latin typeface="Helvetica" charset="0"/>
                <a:ea typeface="ヒラギノ角ゴ Pro W3" charset="-128"/>
              </a:defRPr>
            </a:lvl7pPr>
            <a:lvl8pPr marL="3429000" indent="-228600" eaLnBrk="0" fontAlgn="base" hangingPunct="0">
              <a:spcBef>
                <a:spcPct val="0"/>
              </a:spcBef>
              <a:spcAft>
                <a:spcPct val="0"/>
              </a:spcAft>
              <a:defRPr sz="2400">
                <a:solidFill>
                  <a:schemeClr val="tx1"/>
                </a:solidFill>
                <a:latin typeface="Helvetica" charset="0"/>
                <a:ea typeface="ヒラギノ角ゴ Pro W3" charset="-128"/>
              </a:defRPr>
            </a:lvl8pPr>
            <a:lvl9pPr marL="3886200" indent="-228600" eaLnBrk="0" fontAlgn="base" hangingPunct="0">
              <a:spcBef>
                <a:spcPct val="0"/>
              </a:spcBef>
              <a:spcAft>
                <a:spcPct val="0"/>
              </a:spcAft>
              <a:defRPr sz="2400">
                <a:solidFill>
                  <a:schemeClr val="tx1"/>
                </a:solidFill>
                <a:latin typeface="Helvetica" charset="0"/>
                <a:ea typeface="ヒラギノ角ゴ Pro W3"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000" b="1">
                <a:latin typeface="Arial" pitchFamily="34" charset="0"/>
                <a:cs typeface="Arial" pitchFamily="34" charset="0"/>
              </a:rPr>
              <a:t>Note: This version of the thrive</a:t>
            </a:r>
            <a:r>
              <a:rPr lang="en-US" altLang="en-US" sz="1000" b="1" baseline="30000">
                <a:latin typeface="Arial" pitchFamily="34" charset="0"/>
                <a:cs typeface="Arial" pitchFamily="34" charset="0"/>
              </a:rPr>
              <a:t>®</a:t>
            </a:r>
            <a:r>
              <a:rPr lang="en-US" altLang="en-US" sz="1000" b="1">
                <a:latin typeface="Arial" pitchFamily="34" charset="0"/>
                <a:cs typeface="Arial" pitchFamily="34" charset="0"/>
              </a:rPr>
              <a:t> window is for U.S. use only.</a:t>
            </a:r>
          </a:p>
          <a:p>
            <a:pPr eaLnBrk="1" hangingPunct="1"/>
            <a:endParaRPr lang="en-US" altLang="en-US" sz="1000" b="1">
              <a:latin typeface="Arial" pitchFamily="34" charset="0"/>
              <a:cs typeface="Arial" pitchFamily="34" charset="0"/>
            </a:endParaRPr>
          </a:p>
          <a:p>
            <a:pPr eaLnBrk="1" hangingPunct="1"/>
            <a:endParaRPr lang="en-US" altLang="en-US" sz="1000" b="1">
              <a:latin typeface="Arial" pitchFamily="34" charset="0"/>
              <a:cs typeface="Arial" pitchFamily="34" charset="0"/>
            </a:endParaRPr>
          </a:p>
          <a:p>
            <a:pPr eaLnBrk="1" hangingPunct="1"/>
            <a:r>
              <a:rPr lang="en-US" altLang="en-US" sz="1000" b="1">
                <a:latin typeface="Arial" pitchFamily="34" charset="0"/>
                <a:cs typeface="Arial" pitchFamily="34" charset="0"/>
              </a:rPr>
              <a:t>Changing image:</a:t>
            </a:r>
          </a:p>
          <a:p>
            <a:pPr eaLnBrk="1" hangingPunct="1"/>
            <a:endParaRPr lang="en-US" altLang="en-US" sz="1000">
              <a:latin typeface="Arial" pitchFamily="34" charset="0"/>
              <a:cs typeface="Arial" pitchFamily="34" charset="0"/>
            </a:endParaRPr>
          </a:p>
          <a:p>
            <a:pPr eaLnBrk="1" hangingPunct="1">
              <a:buFont typeface="Arial" pitchFamily="34" charset="0"/>
              <a:buChar char="•"/>
            </a:pPr>
            <a:r>
              <a:rPr lang="en-US" altLang="en-US" sz="1000">
                <a:latin typeface="Arial" pitchFamily="34" charset="0"/>
                <a:cs typeface="Arial" pitchFamily="34" charset="0"/>
              </a:rPr>
              <a:t>Delete current image</a:t>
            </a:r>
          </a:p>
          <a:p>
            <a:pPr eaLnBrk="1" hangingPunct="1">
              <a:buFont typeface="Arial" pitchFamily="34" charset="0"/>
              <a:buChar char="•"/>
            </a:pPr>
            <a:r>
              <a:rPr lang="en-US" altLang="en-US" sz="1000">
                <a:latin typeface="Arial" pitchFamily="34" charset="0"/>
                <a:cs typeface="Arial" pitchFamily="34" charset="0"/>
              </a:rPr>
              <a:t>Double click icon to select new image</a:t>
            </a:r>
          </a:p>
          <a:p>
            <a:pPr eaLnBrk="1" hangingPunct="1">
              <a:buFont typeface="Arial" pitchFamily="34" charset="0"/>
              <a:buChar char="•"/>
            </a:pPr>
            <a:r>
              <a:rPr lang="en-US" altLang="en-US" sz="1000">
                <a:latin typeface="Arial" pitchFamily="34" charset="0"/>
                <a:cs typeface="Arial" pitchFamily="34" charset="0"/>
              </a:rPr>
              <a:t>Right-click photo image and click on “Send To Back” to </a:t>
            </a:r>
            <a:r>
              <a:rPr lang="en-US" altLang="en-US" sz="1000" u="sng">
                <a:latin typeface="Arial" pitchFamily="34" charset="0"/>
                <a:cs typeface="Arial" pitchFamily="34" charset="0"/>
              </a:rPr>
              <a:t>ensure photo image is behind the “</a:t>
            </a:r>
            <a:r>
              <a:rPr lang="en-US" altLang="ja-JP" sz="1000" i="1" u="sng">
                <a:latin typeface="Arial" pitchFamily="34" charset="0"/>
                <a:cs typeface="Arial" pitchFamily="34" charset="0"/>
              </a:rPr>
              <a:t>thrive</a:t>
            </a:r>
            <a:r>
              <a:rPr lang="en-US" altLang="en-US" sz="1000" u="sng">
                <a:latin typeface="Arial" pitchFamily="34" charset="0"/>
                <a:cs typeface="Arial" pitchFamily="34" charset="0"/>
              </a:rPr>
              <a:t>”</a:t>
            </a:r>
            <a:r>
              <a:rPr lang="en-US" altLang="ja-JP" sz="1000" u="sng">
                <a:latin typeface="Arial" pitchFamily="34" charset="0"/>
                <a:cs typeface="Arial" pitchFamily="34" charset="0"/>
              </a:rPr>
              <a:t> graphic</a:t>
            </a:r>
            <a:endParaRPr lang="en-US" altLang="en-US" sz="1000" u="sng">
              <a:latin typeface="Arial" pitchFamily="34" charset="0"/>
              <a:cs typeface="Arial" pitchFamily="34" charset="0"/>
            </a:endParaRPr>
          </a:p>
        </p:txBody>
      </p:sp>
      <p:grpSp>
        <p:nvGrpSpPr>
          <p:cNvPr id="22" name="Group 21">
            <a:extLst>
              <a:ext uri="{FF2B5EF4-FFF2-40B4-BE49-F238E27FC236}">
                <a16:creationId xmlns:a16="http://schemas.microsoft.com/office/drawing/2014/main" id="{6A4AD004-D8F7-DE4B-B8DF-7F045DAA15D6}"/>
              </a:ext>
            </a:extLst>
          </p:cNvPr>
          <p:cNvGrpSpPr/>
          <p:nvPr userDrawn="1"/>
        </p:nvGrpSpPr>
        <p:grpSpPr>
          <a:xfrm>
            <a:off x="-5787" y="3553849"/>
            <a:ext cx="6565448" cy="975298"/>
            <a:chOff x="0" y="3548062"/>
            <a:chExt cx="6565448" cy="975298"/>
          </a:xfrm>
        </p:grpSpPr>
        <p:sp>
          <p:nvSpPr>
            <p:cNvPr id="23" name="Rectangle 22">
              <a:extLst>
                <a:ext uri="{FF2B5EF4-FFF2-40B4-BE49-F238E27FC236}">
                  <a16:creationId xmlns:a16="http://schemas.microsoft.com/office/drawing/2014/main" id="{D17596E7-F0D2-7046-AE46-C550E7282AE7}"/>
                </a:ext>
              </a:extLst>
            </p:cNvPr>
            <p:cNvSpPr/>
            <p:nvPr/>
          </p:nvSpPr>
          <p:spPr>
            <a:xfrm>
              <a:off x="5912847" y="3765550"/>
              <a:ext cx="652601" cy="757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6CD32C32-E033-5741-B6A9-AC0C6F372D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48062"/>
              <a:ext cx="6002110" cy="915576"/>
            </a:xfrm>
            <a:prstGeom prst="rect">
              <a:avLst/>
            </a:prstGeom>
          </p:spPr>
        </p:pic>
      </p:grpSp>
    </p:spTree>
    <p:extLst>
      <p:ext uri="{BB962C8B-B14F-4D97-AF65-F5344CB8AC3E}">
        <p14:creationId xmlns:p14="http://schemas.microsoft.com/office/powerpoint/2010/main" val="9347169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Break_Yellow">
    <p:spTree>
      <p:nvGrpSpPr>
        <p:cNvPr id="1" name=""/>
        <p:cNvGrpSpPr/>
        <p:nvPr/>
      </p:nvGrpSpPr>
      <p:grpSpPr>
        <a:xfrm>
          <a:off x="0" y="0"/>
          <a:ext cx="0" cy="0"/>
          <a:chOff x="0" y="0"/>
          <a:chExt cx="0" cy="0"/>
        </a:xfrm>
      </p:grpSpPr>
      <p:sp>
        <p:nvSpPr>
          <p:cNvPr id="3" name="Round Diagonal Corner Rectangle 2"/>
          <p:cNvSpPr/>
          <p:nvPr userDrawn="1"/>
        </p:nvSpPr>
        <p:spPr>
          <a:xfrm>
            <a:off x="230188" y="171453"/>
            <a:ext cx="8686800" cy="4283869"/>
          </a:xfrm>
          <a:prstGeom prst="round2DiagRect">
            <a:avLst>
              <a:gd name="adj1" fmla="val 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050">
              <a:solidFill>
                <a:schemeClr val="bg1"/>
              </a:solidFill>
              <a:latin typeface="+mj-lt"/>
            </a:endParaRPr>
          </a:p>
        </p:txBody>
      </p:sp>
      <p:sp>
        <p:nvSpPr>
          <p:cNvPr id="2" name="Title 1"/>
          <p:cNvSpPr>
            <a:spLocks noGrp="1"/>
          </p:cNvSpPr>
          <p:nvPr>
            <p:ph type="title" hasCustomPrompt="1"/>
          </p:nvPr>
        </p:nvSpPr>
        <p:spPr bwMode="gray">
          <a:xfrm>
            <a:off x="740664" y="1388852"/>
            <a:ext cx="7424928" cy="1755648"/>
          </a:xfrm>
        </p:spPr>
        <p:txBody>
          <a:bodyPr/>
          <a:lstStyle>
            <a:lvl1pPr>
              <a:lnSpc>
                <a:spcPct val="100000"/>
              </a:lnSpc>
              <a:defRPr sz="4050">
                <a:solidFill>
                  <a:schemeClr val="bg1"/>
                </a:solidFill>
              </a:defRPr>
            </a:lvl1pPr>
          </a:lstStyle>
          <a:p>
            <a:r>
              <a:rPr lang="en-US"/>
              <a:t>Click to edit section title</a:t>
            </a:r>
          </a:p>
        </p:txBody>
      </p:sp>
      <p:sp>
        <p:nvSpPr>
          <p:cNvPr id="6" name="Slide Number Placeholder 1"/>
          <p:cNvSpPr>
            <a:spLocks noGrp="1"/>
          </p:cNvSpPr>
          <p:nvPr>
            <p:ph type="sldNum" sz="quarter" idx="4"/>
          </p:nvPr>
        </p:nvSpPr>
        <p:spPr>
          <a:xfrm>
            <a:off x="8500787" y="4869569"/>
            <a:ext cx="186350" cy="123159"/>
          </a:xfrm>
          <a:prstGeom prst="rect">
            <a:avLst/>
          </a:prstGeom>
        </p:spPr>
        <p:txBody>
          <a:bodyPr vert="horz" wrap="none" lIns="0" tIns="0" rIns="0" bIns="0" rtlCol="0" anchor="b" anchorCtr="0">
            <a:spAutoFit/>
          </a:bodyPr>
          <a:lstStyle>
            <a:lvl1pPr algn="r">
              <a:defRPr sz="800">
                <a:solidFill>
                  <a:schemeClr val="tx1">
                    <a:tint val="75000"/>
                  </a:schemeClr>
                </a:solidFill>
              </a:defRPr>
            </a:lvl1pPr>
          </a:lstStyle>
          <a:p>
            <a:fld id="{746372F0-8F5B-47E8-9A0C-8905EFF44332}" type="slidenum">
              <a:rPr lang="en-US" smtClean="0"/>
              <a:pPr/>
              <a:t>‹nr.›</a:t>
            </a:fld>
            <a:endParaRPr lang="en-US"/>
          </a:p>
        </p:txBody>
      </p:sp>
      <p:sp>
        <p:nvSpPr>
          <p:cNvPr id="8" name="Footer Placeholder 4"/>
          <p:cNvSpPr>
            <a:spLocks noGrp="1"/>
          </p:cNvSpPr>
          <p:nvPr>
            <p:ph type="ftr" sz="quarter" idx="3"/>
          </p:nvPr>
        </p:nvSpPr>
        <p:spPr>
          <a:xfrm>
            <a:off x="450853" y="4869617"/>
            <a:ext cx="5396276" cy="123111"/>
          </a:xfrm>
          <a:prstGeom prst="rect">
            <a:avLst/>
          </a:prstGeom>
        </p:spPr>
        <p:txBody>
          <a:bodyPr vert="horz" lIns="0" tIns="0" rIns="0" bIns="0" rtlCol="0" anchor="b" anchorCtr="0">
            <a:spAutoFit/>
          </a:bodyPr>
          <a:lstStyle>
            <a:lvl1pPr algn="l">
              <a:defRPr sz="800">
                <a:solidFill>
                  <a:schemeClr val="tx1">
                    <a:tint val="75000"/>
                  </a:schemeClr>
                </a:solidFill>
              </a:defRPr>
            </a:lvl1pPr>
          </a:lstStyle>
          <a:p>
            <a:pPr>
              <a:defRPr/>
            </a:pPr>
            <a:r>
              <a:rPr lang="en-US">
                <a:solidFill>
                  <a:srgbClr val="97999B"/>
                </a:solidFill>
                <a:cs typeface="Arial" charset="0"/>
              </a:rPr>
              <a:t>EHS - VGM TA 2022</a:t>
            </a:r>
            <a:endParaRPr lang="en-US">
              <a:solidFill>
                <a:srgbClr val="FF0000"/>
              </a:solidFill>
              <a:cs typeface="Arial" charset="0"/>
            </a:endParaRPr>
          </a:p>
        </p:txBody>
      </p:sp>
    </p:spTree>
    <p:extLst>
      <p:ext uri="{BB962C8B-B14F-4D97-AF65-F5344CB8AC3E}">
        <p14:creationId xmlns:p14="http://schemas.microsoft.com/office/powerpoint/2010/main" val="32381707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Break_Photo">
    <p:spTree>
      <p:nvGrpSpPr>
        <p:cNvPr id="1" name=""/>
        <p:cNvGrpSpPr/>
        <p:nvPr/>
      </p:nvGrpSpPr>
      <p:grpSpPr>
        <a:xfrm>
          <a:off x="0" y="0"/>
          <a:ext cx="0" cy="0"/>
          <a:chOff x="0" y="0"/>
          <a:chExt cx="0" cy="0"/>
        </a:xfrm>
      </p:grpSpPr>
      <p:sp>
        <p:nvSpPr>
          <p:cNvPr id="9" name="Picture Placeholder 7"/>
          <p:cNvSpPr>
            <a:spLocks noGrp="1"/>
          </p:cNvSpPr>
          <p:nvPr>
            <p:ph type="pic" sz="quarter" idx="13" hasCustomPrompt="1"/>
          </p:nvPr>
        </p:nvSpPr>
        <p:spPr>
          <a:xfrm>
            <a:off x="0" y="0"/>
            <a:ext cx="9144000" cy="5143500"/>
          </a:xfrm>
          <a:solidFill>
            <a:schemeClr val="tx2"/>
          </a:solidFill>
        </p:spPr>
        <p:txBody>
          <a:bodyPr rtlCol="0">
            <a:noAutofit/>
          </a:bodyPr>
          <a:lstStyle/>
          <a:p>
            <a:pPr lvl="0"/>
            <a:r>
              <a:rPr lang="en-US" noProof="0"/>
              <a:t>Double click icon to add picture</a:t>
            </a:r>
          </a:p>
        </p:txBody>
      </p:sp>
      <p:sp>
        <p:nvSpPr>
          <p:cNvPr id="10" name="Title 1"/>
          <p:cNvSpPr>
            <a:spLocks noGrp="1"/>
          </p:cNvSpPr>
          <p:nvPr>
            <p:ph type="title" hasCustomPrompt="1"/>
          </p:nvPr>
        </p:nvSpPr>
        <p:spPr bwMode="gray">
          <a:xfrm>
            <a:off x="740664" y="917552"/>
            <a:ext cx="7772400" cy="1495044"/>
          </a:xfrm>
        </p:spPr>
        <p:txBody>
          <a:bodyPr/>
          <a:lstStyle>
            <a:lvl1pPr>
              <a:lnSpc>
                <a:spcPct val="100000"/>
              </a:lnSpc>
              <a:defRPr sz="4050">
                <a:solidFill>
                  <a:schemeClr val="bg1"/>
                </a:solidFill>
              </a:defRPr>
            </a:lvl1pPr>
          </a:lstStyle>
          <a:p>
            <a:r>
              <a:rPr lang="en-US"/>
              <a:t>Click to edit section title</a:t>
            </a:r>
          </a:p>
        </p:txBody>
      </p:sp>
    </p:spTree>
    <p:extLst>
      <p:ext uri="{BB962C8B-B14F-4D97-AF65-F5344CB8AC3E}">
        <p14:creationId xmlns:p14="http://schemas.microsoft.com/office/powerpoint/2010/main" val="11055330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_Preferred_TitleBullets">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solidFill>
                  <a:schemeClr val="accent1"/>
                </a:solidFill>
              </a:defRPr>
            </a:lvl1pPr>
          </a:lstStyle>
          <a:p>
            <a:r>
              <a:rPr lang="en-US"/>
              <a:t>Click to edit slide title</a:t>
            </a:r>
          </a:p>
        </p:txBody>
      </p:sp>
      <p:cxnSp>
        <p:nvCxnSpPr>
          <p:cNvPr id="11" name="Straight Connector 10"/>
          <p:cNvCxnSpPr/>
          <p:nvPr userDrawn="1"/>
        </p:nvCxnSpPr>
        <p:spPr>
          <a:xfrm>
            <a:off x="457200" y="800100"/>
            <a:ext cx="8229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457214" y="4698940"/>
            <a:ext cx="8229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Slide Number Placeholder 1"/>
          <p:cNvSpPr>
            <a:spLocks noGrp="1"/>
          </p:cNvSpPr>
          <p:nvPr>
            <p:ph type="sldNum" sz="quarter" idx="4"/>
          </p:nvPr>
        </p:nvSpPr>
        <p:spPr>
          <a:xfrm>
            <a:off x="8500787" y="4869569"/>
            <a:ext cx="186350" cy="123159"/>
          </a:xfrm>
          <a:prstGeom prst="rect">
            <a:avLst/>
          </a:prstGeom>
        </p:spPr>
        <p:txBody>
          <a:bodyPr vert="horz" wrap="none" lIns="0" tIns="0" rIns="0" bIns="0" rtlCol="0" anchor="b" anchorCtr="0">
            <a:spAutoFit/>
          </a:bodyPr>
          <a:lstStyle>
            <a:lvl1pPr algn="r">
              <a:defRPr sz="800">
                <a:solidFill>
                  <a:schemeClr val="tx1">
                    <a:tint val="75000"/>
                  </a:schemeClr>
                </a:solidFill>
              </a:defRPr>
            </a:lvl1pPr>
          </a:lstStyle>
          <a:p>
            <a:fld id="{746372F0-8F5B-47E8-9A0C-8905EFF44332}" type="slidenum">
              <a:rPr lang="en-US" smtClean="0"/>
              <a:pPr/>
              <a:t>‹nr.›</a:t>
            </a:fld>
            <a:endParaRPr lang="en-US"/>
          </a:p>
        </p:txBody>
      </p:sp>
      <p:sp>
        <p:nvSpPr>
          <p:cNvPr id="14" name="Footer Placeholder 4"/>
          <p:cNvSpPr>
            <a:spLocks noGrp="1"/>
          </p:cNvSpPr>
          <p:nvPr>
            <p:ph type="ftr" sz="quarter" idx="3"/>
          </p:nvPr>
        </p:nvSpPr>
        <p:spPr>
          <a:xfrm>
            <a:off x="450853" y="4869617"/>
            <a:ext cx="5396276" cy="123111"/>
          </a:xfrm>
          <a:prstGeom prst="rect">
            <a:avLst/>
          </a:prstGeom>
        </p:spPr>
        <p:txBody>
          <a:bodyPr vert="horz" lIns="0" tIns="0" rIns="0" bIns="0" rtlCol="0" anchor="b" anchorCtr="0">
            <a:spAutoFit/>
          </a:bodyPr>
          <a:lstStyle>
            <a:lvl1pPr algn="l">
              <a:defRPr sz="800">
                <a:solidFill>
                  <a:schemeClr val="tx1">
                    <a:tint val="75000"/>
                  </a:schemeClr>
                </a:solidFill>
              </a:defRPr>
            </a:lvl1pPr>
          </a:lstStyle>
          <a:p>
            <a:pPr>
              <a:defRPr/>
            </a:pPr>
            <a:r>
              <a:rPr lang="en-US">
                <a:solidFill>
                  <a:srgbClr val="97999B"/>
                </a:solidFill>
                <a:cs typeface="Arial" charset="0"/>
              </a:rPr>
              <a:t>EHS - VGM TA 2022</a:t>
            </a:r>
            <a:endParaRPr lang="en-US">
              <a:solidFill>
                <a:srgbClr val="FF0000"/>
              </a:solidFill>
              <a:cs typeface="Arial" charset="0"/>
            </a:endParaRPr>
          </a:p>
        </p:txBody>
      </p:sp>
      <p:sp>
        <p:nvSpPr>
          <p:cNvPr id="5" name="Text Placeholder 4"/>
          <p:cNvSpPr>
            <a:spLocks noGrp="1"/>
          </p:cNvSpPr>
          <p:nvPr>
            <p:ph type="body" sz="quarter" idx="10"/>
          </p:nvPr>
        </p:nvSpPr>
        <p:spPr>
          <a:xfrm>
            <a:off x="457201" y="1011749"/>
            <a:ext cx="8229600" cy="3443571"/>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240618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_Title_Subhead_Bullets ">
    <p:spTree>
      <p:nvGrpSpPr>
        <p:cNvPr id="1" name=""/>
        <p:cNvGrpSpPr/>
        <p:nvPr/>
      </p:nvGrpSpPr>
      <p:grpSpPr>
        <a:xfrm>
          <a:off x="0" y="0"/>
          <a:ext cx="0" cy="0"/>
          <a:chOff x="0" y="0"/>
          <a:chExt cx="0" cy="0"/>
        </a:xfrm>
      </p:grpSpPr>
      <p:sp>
        <p:nvSpPr>
          <p:cNvPr id="11" name="Text Placeholder 5"/>
          <p:cNvSpPr>
            <a:spLocks noGrp="1"/>
          </p:cNvSpPr>
          <p:nvPr>
            <p:ph type="body" sz="quarter" idx="12" hasCustomPrompt="1"/>
          </p:nvPr>
        </p:nvSpPr>
        <p:spPr>
          <a:xfrm>
            <a:off x="456709" y="917568"/>
            <a:ext cx="8230092" cy="298464"/>
          </a:xfrm>
        </p:spPr>
        <p:txBody>
          <a:bodyPr/>
          <a:lstStyle>
            <a:lvl1pPr marL="0" indent="0">
              <a:lnSpc>
                <a:spcPct val="100000"/>
              </a:lnSpc>
              <a:spcBef>
                <a:spcPts val="0"/>
              </a:spcBef>
              <a:buFontTx/>
              <a:buNone/>
              <a:defRPr b="1" cap="none" baseline="0">
                <a:solidFill>
                  <a:schemeClr val="accent2"/>
                </a:solidFill>
              </a:defRPr>
            </a:lvl1pPr>
          </a:lstStyle>
          <a:p>
            <a:pPr lvl="0"/>
            <a:r>
              <a:rPr lang="en-US"/>
              <a:t>Click to edit subtitle</a:t>
            </a:r>
          </a:p>
        </p:txBody>
      </p:sp>
      <p:sp>
        <p:nvSpPr>
          <p:cNvPr id="3" name="Title 2"/>
          <p:cNvSpPr>
            <a:spLocks noGrp="1"/>
          </p:cNvSpPr>
          <p:nvPr>
            <p:ph type="title" hasCustomPrompt="1"/>
          </p:nvPr>
        </p:nvSpPr>
        <p:spPr/>
        <p:txBody>
          <a:bodyPr/>
          <a:lstStyle/>
          <a:p>
            <a:r>
              <a:rPr lang="en-US"/>
              <a:t>Click to edit slide title</a:t>
            </a:r>
          </a:p>
        </p:txBody>
      </p:sp>
      <p:cxnSp>
        <p:nvCxnSpPr>
          <p:cNvPr id="13" name="Straight Connector 12"/>
          <p:cNvCxnSpPr/>
          <p:nvPr userDrawn="1"/>
        </p:nvCxnSpPr>
        <p:spPr>
          <a:xfrm>
            <a:off x="457200" y="800100"/>
            <a:ext cx="8229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457214" y="4698940"/>
            <a:ext cx="8229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Slide Number Placeholder 1"/>
          <p:cNvSpPr>
            <a:spLocks noGrp="1"/>
          </p:cNvSpPr>
          <p:nvPr>
            <p:ph type="sldNum" sz="quarter" idx="4"/>
          </p:nvPr>
        </p:nvSpPr>
        <p:spPr>
          <a:xfrm>
            <a:off x="8500787" y="4869569"/>
            <a:ext cx="186350" cy="123159"/>
          </a:xfrm>
          <a:prstGeom prst="rect">
            <a:avLst/>
          </a:prstGeom>
        </p:spPr>
        <p:txBody>
          <a:bodyPr vert="horz" wrap="none" lIns="0" tIns="0" rIns="0" bIns="0" rtlCol="0" anchor="b" anchorCtr="0">
            <a:spAutoFit/>
          </a:bodyPr>
          <a:lstStyle>
            <a:lvl1pPr algn="r">
              <a:defRPr sz="800">
                <a:solidFill>
                  <a:schemeClr val="tx1">
                    <a:tint val="75000"/>
                  </a:schemeClr>
                </a:solidFill>
              </a:defRPr>
            </a:lvl1pPr>
          </a:lstStyle>
          <a:p>
            <a:fld id="{746372F0-8F5B-47E8-9A0C-8905EFF44332}" type="slidenum">
              <a:rPr lang="en-US" smtClean="0"/>
              <a:pPr/>
              <a:t>‹nr.›</a:t>
            </a:fld>
            <a:endParaRPr lang="en-US"/>
          </a:p>
        </p:txBody>
      </p:sp>
      <p:sp>
        <p:nvSpPr>
          <p:cNvPr id="16" name="Footer Placeholder 4"/>
          <p:cNvSpPr>
            <a:spLocks noGrp="1"/>
          </p:cNvSpPr>
          <p:nvPr>
            <p:ph type="ftr" sz="quarter" idx="3"/>
          </p:nvPr>
        </p:nvSpPr>
        <p:spPr>
          <a:xfrm>
            <a:off x="450855" y="4869617"/>
            <a:ext cx="5488555" cy="123111"/>
          </a:xfrm>
          <a:prstGeom prst="rect">
            <a:avLst/>
          </a:prstGeom>
        </p:spPr>
        <p:txBody>
          <a:bodyPr vert="horz" lIns="0" tIns="0" rIns="0" bIns="0" rtlCol="0" anchor="b" anchorCtr="0">
            <a:spAutoFit/>
          </a:bodyPr>
          <a:lstStyle>
            <a:lvl1pPr algn="l">
              <a:defRPr sz="800">
                <a:solidFill>
                  <a:schemeClr val="tx1">
                    <a:tint val="75000"/>
                  </a:schemeClr>
                </a:solidFill>
              </a:defRPr>
            </a:lvl1pPr>
          </a:lstStyle>
          <a:p>
            <a:pPr>
              <a:defRPr/>
            </a:pPr>
            <a:r>
              <a:rPr lang="en-US">
                <a:solidFill>
                  <a:srgbClr val="97999B"/>
                </a:solidFill>
                <a:cs typeface="Arial" charset="0"/>
              </a:rPr>
              <a:t>EHS - VGM TA 2022</a:t>
            </a:r>
            <a:endParaRPr lang="en-US">
              <a:solidFill>
                <a:srgbClr val="FF0000"/>
              </a:solidFill>
              <a:cs typeface="Arial" charset="0"/>
            </a:endParaRPr>
          </a:p>
        </p:txBody>
      </p:sp>
      <p:sp>
        <p:nvSpPr>
          <p:cNvPr id="5" name="Text Placeholder 4"/>
          <p:cNvSpPr>
            <a:spLocks noGrp="1"/>
          </p:cNvSpPr>
          <p:nvPr>
            <p:ph type="body" sz="quarter" idx="13"/>
          </p:nvPr>
        </p:nvSpPr>
        <p:spPr>
          <a:xfrm>
            <a:off x="450850" y="1261975"/>
            <a:ext cx="8235950" cy="3193346"/>
          </a:xfrm>
        </p:spPr>
        <p:txBody>
          <a:bodyPr/>
          <a:lstStyle>
            <a:lvl1pPr>
              <a:defRPr sz="1350"/>
            </a:lvl1pPr>
            <a:lvl2pPr>
              <a:defRPr sz="1200"/>
            </a:lvl2pPr>
            <a:lvl4pPr>
              <a:defRPr sz="1050"/>
            </a:lvl4pPr>
            <a:lvl5pPr marL="641731"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0782288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_Title_HeaderLine">
    <p:bg>
      <p:bgPr>
        <a:solidFill>
          <a:srgbClr val="FFFFFF"/>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457200" y="800100"/>
            <a:ext cx="8229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57214" y="4698940"/>
            <a:ext cx="8229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hasCustomPrompt="1"/>
          </p:nvPr>
        </p:nvSpPr>
        <p:spPr/>
        <p:txBody>
          <a:bodyPr/>
          <a:lstStyle>
            <a:lvl1pPr>
              <a:defRPr>
                <a:solidFill>
                  <a:schemeClr val="accent1"/>
                </a:solidFill>
              </a:defRPr>
            </a:lvl1pPr>
          </a:lstStyle>
          <a:p>
            <a:r>
              <a:rPr lang="en-US" altLang="en-US"/>
              <a:t>Click to edit slide title</a:t>
            </a:r>
            <a:endParaRPr lang="en-US"/>
          </a:p>
        </p:txBody>
      </p:sp>
      <p:sp>
        <p:nvSpPr>
          <p:cNvPr id="8" name="Slide Number Placeholder 1"/>
          <p:cNvSpPr>
            <a:spLocks noGrp="1"/>
          </p:cNvSpPr>
          <p:nvPr>
            <p:ph type="sldNum" sz="quarter" idx="4"/>
          </p:nvPr>
        </p:nvSpPr>
        <p:spPr>
          <a:xfrm>
            <a:off x="8500787" y="4869569"/>
            <a:ext cx="186350" cy="123159"/>
          </a:xfrm>
          <a:prstGeom prst="rect">
            <a:avLst/>
          </a:prstGeom>
        </p:spPr>
        <p:txBody>
          <a:bodyPr vert="horz" wrap="none" lIns="0" tIns="0" rIns="0" bIns="0" rtlCol="0" anchor="b" anchorCtr="0">
            <a:spAutoFit/>
          </a:bodyPr>
          <a:lstStyle>
            <a:lvl1pPr algn="r">
              <a:defRPr sz="800">
                <a:solidFill>
                  <a:schemeClr val="tx1">
                    <a:tint val="75000"/>
                  </a:schemeClr>
                </a:solidFill>
              </a:defRPr>
            </a:lvl1pPr>
          </a:lstStyle>
          <a:p>
            <a:fld id="{746372F0-8F5B-47E8-9A0C-8905EFF44332}" type="slidenum">
              <a:rPr lang="en-US" smtClean="0"/>
              <a:pPr/>
              <a:t>‹nr.›</a:t>
            </a:fld>
            <a:endParaRPr lang="en-US"/>
          </a:p>
        </p:txBody>
      </p:sp>
      <p:sp>
        <p:nvSpPr>
          <p:cNvPr id="10" name="Footer Placeholder 4"/>
          <p:cNvSpPr>
            <a:spLocks noGrp="1"/>
          </p:cNvSpPr>
          <p:nvPr>
            <p:ph type="ftr" sz="quarter" idx="3"/>
          </p:nvPr>
        </p:nvSpPr>
        <p:spPr>
          <a:xfrm>
            <a:off x="450853" y="4869617"/>
            <a:ext cx="5396276" cy="123111"/>
          </a:xfrm>
          <a:prstGeom prst="rect">
            <a:avLst/>
          </a:prstGeom>
        </p:spPr>
        <p:txBody>
          <a:bodyPr vert="horz" lIns="0" tIns="0" rIns="0" bIns="0" rtlCol="0" anchor="b" anchorCtr="0">
            <a:spAutoFit/>
          </a:bodyPr>
          <a:lstStyle>
            <a:lvl1pPr algn="l">
              <a:defRPr sz="800">
                <a:solidFill>
                  <a:schemeClr val="tx1">
                    <a:tint val="75000"/>
                  </a:schemeClr>
                </a:solidFill>
              </a:defRPr>
            </a:lvl1pPr>
          </a:lstStyle>
          <a:p>
            <a:pPr>
              <a:defRPr/>
            </a:pPr>
            <a:r>
              <a:rPr lang="en-US">
                <a:solidFill>
                  <a:srgbClr val="97999B"/>
                </a:solidFill>
                <a:cs typeface="Arial" charset="0"/>
              </a:rPr>
              <a:t>EHS - VGM TA 2022</a:t>
            </a:r>
            <a:endParaRPr lang="en-US">
              <a:solidFill>
                <a:srgbClr val="FF0000"/>
              </a:solidFill>
              <a:cs typeface="Arial" charset="0"/>
            </a:endParaRPr>
          </a:p>
        </p:txBody>
      </p:sp>
    </p:spTree>
    <p:extLst>
      <p:ext uri="{BB962C8B-B14F-4D97-AF65-F5344CB8AC3E}">
        <p14:creationId xmlns:p14="http://schemas.microsoft.com/office/powerpoint/2010/main" val="40817790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_2-Column_wSubhead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457200" y="828658"/>
            <a:ext cx="4040188" cy="479822"/>
          </a:xfrm>
        </p:spPr>
        <p:txBody>
          <a:bodyPr anchor="b"/>
          <a:lstStyle>
            <a:lvl1pPr marL="0" indent="0">
              <a:lnSpc>
                <a:spcPct val="100000"/>
              </a:lnSpc>
              <a:buNone/>
              <a:defRPr sz="1500" b="1">
                <a:solidFill>
                  <a:schemeClr val="accent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405260"/>
            <a:ext cx="4040188" cy="3189365"/>
          </a:xfrm>
        </p:spPr>
        <p:txBody>
          <a:bodyPr/>
          <a:lstStyle>
            <a:lvl1pPr>
              <a:lnSpc>
                <a:spcPct val="100000"/>
              </a:lnSpc>
              <a:defRPr sz="1200"/>
            </a:lvl1pPr>
            <a:lvl2pPr>
              <a:lnSpc>
                <a:spcPct val="100000"/>
              </a:lnSpc>
              <a:defRPr sz="1200"/>
            </a:lvl2pPr>
            <a:lvl3pPr>
              <a:lnSpc>
                <a:spcPct val="100000"/>
              </a:lnSpc>
              <a:defRPr sz="1050"/>
            </a:lvl3pPr>
            <a:lvl4pPr>
              <a:lnSpc>
                <a:spcPct val="100000"/>
              </a:lnSpc>
              <a:defRPr sz="900"/>
            </a:lvl4pPr>
            <a:lvl5pPr>
              <a:defRPr sz="9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645031" y="828658"/>
            <a:ext cx="4041775" cy="479822"/>
          </a:xfrm>
        </p:spPr>
        <p:txBody>
          <a:bodyPr anchor="b"/>
          <a:lstStyle>
            <a:lvl1pPr marL="0" indent="0">
              <a:lnSpc>
                <a:spcPct val="100000"/>
              </a:lnSpc>
              <a:buNone/>
              <a:defRPr sz="1500" b="1">
                <a:solidFill>
                  <a:schemeClr val="accent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1" y="1405260"/>
            <a:ext cx="4041775" cy="3189365"/>
          </a:xfrm>
        </p:spPr>
        <p:txBody>
          <a:bodyPr/>
          <a:lstStyle>
            <a:lvl1pPr>
              <a:lnSpc>
                <a:spcPct val="100000"/>
              </a:lnSpc>
              <a:defRPr sz="1200"/>
            </a:lvl1pPr>
            <a:lvl2pPr>
              <a:lnSpc>
                <a:spcPct val="100000"/>
              </a:lnSpc>
              <a:defRPr sz="1200"/>
            </a:lvl2pPr>
            <a:lvl3pPr>
              <a:lnSpc>
                <a:spcPct val="100000"/>
              </a:lnSpc>
              <a:defRPr sz="1050"/>
            </a:lvl3pPr>
            <a:lvl4pPr>
              <a:lnSpc>
                <a:spcPct val="100000"/>
              </a:lnSpc>
              <a:defRPr sz="900"/>
            </a:lvl4pPr>
            <a:lvl5pPr>
              <a:defRPr sz="9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Slide Number Placeholder 1"/>
          <p:cNvSpPr>
            <a:spLocks noGrp="1"/>
          </p:cNvSpPr>
          <p:nvPr>
            <p:ph type="sldNum" sz="quarter" idx="10"/>
          </p:nvPr>
        </p:nvSpPr>
        <p:spPr>
          <a:xfrm>
            <a:off x="8500787" y="4869569"/>
            <a:ext cx="186350" cy="123159"/>
          </a:xfrm>
          <a:prstGeom prst="rect">
            <a:avLst/>
          </a:prstGeom>
        </p:spPr>
        <p:txBody>
          <a:bodyPr vert="horz" wrap="none" lIns="0" tIns="0" rIns="0" bIns="0" rtlCol="0" anchor="b" anchorCtr="0">
            <a:spAutoFit/>
          </a:bodyPr>
          <a:lstStyle>
            <a:lvl1pPr algn="r">
              <a:defRPr sz="800">
                <a:solidFill>
                  <a:schemeClr val="tx1">
                    <a:tint val="75000"/>
                  </a:schemeClr>
                </a:solidFill>
              </a:defRPr>
            </a:lvl1pPr>
          </a:lstStyle>
          <a:p>
            <a:fld id="{746372F0-8F5B-47E8-9A0C-8905EFF44332}" type="slidenum">
              <a:rPr lang="en-US" smtClean="0"/>
              <a:pPr/>
              <a:t>‹nr.›</a:t>
            </a:fld>
            <a:endParaRPr lang="en-US"/>
          </a:p>
        </p:txBody>
      </p:sp>
      <p:sp>
        <p:nvSpPr>
          <p:cNvPr id="13" name="Footer Placeholder 4"/>
          <p:cNvSpPr>
            <a:spLocks noGrp="1"/>
          </p:cNvSpPr>
          <p:nvPr>
            <p:ph type="ftr" sz="quarter" idx="11"/>
          </p:nvPr>
        </p:nvSpPr>
        <p:spPr>
          <a:xfrm>
            <a:off x="450854" y="4869617"/>
            <a:ext cx="5404665" cy="123111"/>
          </a:xfrm>
          <a:prstGeom prst="rect">
            <a:avLst/>
          </a:prstGeom>
        </p:spPr>
        <p:txBody>
          <a:bodyPr vert="horz" lIns="0" tIns="0" rIns="0" bIns="0" rtlCol="0" anchor="b" anchorCtr="0">
            <a:spAutoFit/>
          </a:bodyPr>
          <a:lstStyle>
            <a:lvl1pPr algn="l">
              <a:defRPr sz="800">
                <a:solidFill>
                  <a:schemeClr val="tx1">
                    <a:tint val="75000"/>
                  </a:schemeClr>
                </a:solidFill>
              </a:defRPr>
            </a:lvl1pPr>
          </a:lstStyle>
          <a:p>
            <a:pPr>
              <a:defRPr/>
            </a:pPr>
            <a:r>
              <a:rPr lang="en-US">
                <a:solidFill>
                  <a:srgbClr val="97999B"/>
                </a:solidFill>
                <a:cs typeface="Arial" charset="0"/>
              </a:rPr>
              <a:t>EHS - VGM TA 2022</a:t>
            </a:r>
            <a:endParaRPr lang="en-US">
              <a:solidFill>
                <a:srgbClr val="FF0000"/>
              </a:solidFill>
              <a:cs typeface="Arial" charset="0"/>
            </a:endParaRPr>
          </a:p>
        </p:txBody>
      </p:sp>
      <p:cxnSp>
        <p:nvCxnSpPr>
          <p:cNvPr id="11" name="Straight Connector 10"/>
          <p:cNvCxnSpPr/>
          <p:nvPr userDrawn="1"/>
        </p:nvCxnSpPr>
        <p:spPr>
          <a:xfrm>
            <a:off x="457200" y="800100"/>
            <a:ext cx="8229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457214" y="4698940"/>
            <a:ext cx="8229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28251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_2-Column_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en-US"/>
              <a:t>Click to edit Master title style</a:t>
            </a:r>
          </a:p>
        </p:txBody>
      </p:sp>
      <p:sp>
        <p:nvSpPr>
          <p:cNvPr id="3" name="Text Placeholder 2"/>
          <p:cNvSpPr>
            <a:spLocks noGrp="1"/>
          </p:cNvSpPr>
          <p:nvPr>
            <p:ph type="body" idx="1"/>
          </p:nvPr>
        </p:nvSpPr>
        <p:spPr>
          <a:xfrm>
            <a:off x="457201" y="828658"/>
            <a:ext cx="8224838" cy="479822"/>
          </a:xfrm>
        </p:spPr>
        <p:txBody>
          <a:bodyPr anchor="b"/>
          <a:lstStyle>
            <a:lvl1pPr marL="0" indent="0">
              <a:lnSpc>
                <a:spcPct val="100000"/>
              </a:lnSpc>
              <a:buNone/>
              <a:defRPr sz="1500" b="1">
                <a:solidFill>
                  <a:schemeClr val="accent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405260"/>
            <a:ext cx="4040188" cy="3189365"/>
          </a:xfrm>
        </p:spPr>
        <p:txBody>
          <a:bodyPr/>
          <a:lstStyle>
            <a:lvl1pPr>
              <a:lnSpc>
                <a:spcPct val="100000"/>
              </a:lnSpc>
              <a:defRPr sz="1200"/>
            </a:lvl1pPr>
            <a:lvl2pPr>
              <a:lnSpc>
                <a:spcPct val="100000"/>
              </a:lnSpc>
              <a:defRPr sz="1200"/>
            </a:lvl2pPr>
            <a:lvl3pPr>
              <a:lnSpc>
                <a:spcPct val="100000"/>
              </a:lnSpc>
              <a:defRPr sz="1050"/>
            </a:lvl3pPr>
            <a:lvl4pPr>
              <a:lnSpc>
                <a:spcPct val="100000"/>
              </a:lnSpc>
              <a:defRPr sz="900"/>
            </a:lvl4pPr>
            <a:lvl5pPr>
              <a:defRPr sz="9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Picture Placeholder 13"/>
          <p:cNvSpPr>
            <a:spLocks noGrp="1"/>
          </p:cNvSpPr>
          <p:nvPr>
            <p:ph type="pic" sz="quarter" idx="14" hasCustomPrompt="1"/>
          </p:nvPr>
        </p:nvSpPr>
        <p:spPr>
          <a:xfrm>
            <a:off x="4640232" y="1405260"/>
            <a:ext cx="4038544" cy="3186353"/>
          </a:xfrm>
        </p:spPr>
        <p:txBody>
          <a:bodyPr rtlCol="0">
            <a:noAutofit/>
          </a:bodyPr>
          <a:lstStyle>
            <a:lvl1pPr>
              <a:lnSpc>
                <a:spcPct val="100000"/>
              </a:lnSpc>
              <a:spcBef>
                <a:spcPts val="0"/>
              </a:spcBef>
              <a:spcAft>
                <a:spcPts val="450"/>
              </a:spcAft>
              <a:defRPr sz="1050"/>
            </a:lvl1pPr>
          </a:lstStyle>
          <a:p>
            <a:pPr lvl="0"/>
            <a:r>
              <a:rPr lang="en-US" noProof="0"/>
              <a:t>Double click icon to add picture</a:t>
            </a:r>
          </a:p>
        </p:txBody>
      </p:sp>
      <p:sp>
        <p:nvSpPr>
          <p:cNvPr id="13" name="Slide Number Placeholder 1"/>
          <p:cNvSpPr>
            <a:spLocks noGrp="1"/>
          </p:cNvSpPr>
          <p:nvPr>
            <p:ph type="sldNum" sz="quarter" idx="4"/>
          </p:nvPr>
        </p:nvSpPr>
        <p:spPr>
          <a:xfrm>
            <a:off x="8500787" y="4869569"/>
            <a:ext cx="186350" cy="123159"/>
          </a:xfrm>
          <a:prstGeom prst="rect">
            <a:avLst/>
          </a:prstGeom>
        </p:spPr>
        <p:txBody>
          <a:bodyPr vert="horz" wrap="none" lIns="0" tIns="0" rIns="0" bIns="0" rtlCol="0" anchor="b" anchorCtr="0">
            <a:spAutoFit/>
          </a:bodyPr>
          <a:lstStyle>
            <a:lvl1pPr algn="r">
              <a:defRPr sz="800">
                <a:solidFill>
                  <a:schemeClr val="tx1">
                    <a:tint val="75000"/>
                  </a:schemeClr>
                </a:solidFill>
              </a:defRPr>
            </a:lvl1pPr>
          </a:lstStyle>
          <a:p>
            <a:fld id="{746372F0-8F5B-47E8-9A0C-8905EFF44332}" type="slidenum">
              <a:rPr lang="en-US" smtClean="0"/>
              <a:pPr/>
              <a:t>‹nr.›</a:t>
            </a:fld>
            <a:endParaRPr lang="en-US"/>
          </a:p>
        </p:txBody>
      </p:sp>
      <p:sp>
        <p:nvSpPr>
          <p:cNvPr id="14" name="Footer Placeholder 4"/>
          <p:cNvSpPr>
            <a:spLocks noGrp="1"/>
          </p:cNvSpPr>
          <p:nvPr>
            <p:ph type="ftr" sz="quarter" idx="3"/>
          </p:nvPr>
        </p:nvSpPr>
        <p:spPr>
          <a:xfrm>
            <a:off x="450853" y="4869617"/>
            <a:ext cx="5396276" cy="123111"/>
          </a:xfrm>
          <a:prstGeom prst="rect">
            <a:avLst/>
          </a:prstGeom>
        </p:spPr>
        <p:txBody>
          <a:bodyPr vert="horz" lIns="0" tIns="0" rIns="0" bIns="0" rtlCol="0" anchor="b" anchorCtr="0">
            <a:spAutoFit/>
          </a:bodyPr>
          <a:lstStyle>
            <a:lvl1pPr algn="l">
              <a:defRPr sz="800">
                <a:solidFill>
                  <a:schemeClr val="tx1">
                    <a:tint val="75000"/>
                  </a:schemeClr>
                </a:solidFill>
              </a:defRPr>
            </a:lvl1pPr>
          </a:lstStyle>
          <a:p>
            <a:pPr>
              <a:defRPr/>
            </a:pPr>
            <a:r>
              <a:rPr lang="en-US">
                <a:solidFill>
                  <a:srgbClr val="97999B"/>
                </a:solidFill>
                <a:cs typeface="Arial" charset="0"/>
              </a:rPr>
              <a:t>EHS - VGM TA 2022</a:t>
            </a:r>
            <a:endParaRPr lang="en-US">
              <a:solidFill>
                <a:srgbClr val="FF0000"/>
              </a:solidFill>
              <a:cs typeface="Arial" charset="0"/>
            </a:endParaRPr>
          </a:p>
        </p:txBody>
      </p:sp>
      <p:cxnSp>
        <p:nvCxnSpPr>
          <p:cNvPr id="9" name="Straight Connector 8"/>
          <p:cNvCxnSpPr/>
          <p:nvPr userDrawn="1"/>
        </p:nvCxnSpPr>
        <p:spPr>
          <a:xfrm>
            <a:off x="457200" y="800100"/>
            <a:ext cx="8229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57214" y="4698940"/>
            <a:ext cx="8229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36084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_Title_Subhead_BulletSections ">
    <p:spTree>
      <p:nvGrpSpPr>
        <p:cNvPr id="1" name=""/>
        <p:cNvGrpSpPr/>
        <p:nvPr/>
      </p:nvGrpSpPr>
      <p:grpSpPr>
        <a:xfrm>
          <a:off x="0" y="0"/>
          <a:ext cx="0" cy="0"/>
          <a:chOff x="0" y="0"/>
          <a:chExt cx="0" cy="0"/>
        </a:xfrm>
      </p:grpSpPr>
      <p:sp>
        <p:nvSpPr>
          <p:cNvPr id="11" name="Text Placeholder 5"/>
          <p:cNvSpPr>
            <a:spLocks noGrp="1"/>
          </p:cNvSpPr>
          <p:nvPr>
            <p:ph type="body" sz="quarter" idx="12" hasCustomPrompt="1"/>
          </p:nvPr>
        </p:nvSpPr>
        <p:spPr>
          <a:xfrm>
            <a:off x="453250" y="916099"/>
            <a:ext cx="8233890" cy="514350"/>
          </a:xfrm>
        </p:spPr>
        <p:txBody>
          <a:bodyPr>
            <a:noAutofit/>
          </a:bodyPr>
          <a:lstStyle>
            <a:lvl1pPr marL="0" indent="0">
              <a:lnSpc>
                <a:spcPct val="100000"/>
              </a:lnSpc>
              <a:spcBef>
                <a:spcPts val="0"/>
              </a:spcBef>
              <a:buFontTx/>
              <a:buNone/>
              <a:defRPr sz="1500" b="1">
                <a:solidFill>
                  <a:schemeClr val="accent2"/>
                </a:solidFill>
              </a:defRPr>
            </a:lvl1pPr>
          </a:lstStyle>
          <a:p>
            <a:pPr lvl="0"/>
            <a:r>
              <a:rPr lang="en-US"/>
              <a:t>Click to edit subtitle</a:t>
            </a:r>
          </a:p>
        </p:txBody>
      </p:sp>
      <p:sp>
        <p:nvSpPr>
          <p:cNvPr id="12" name="Text Placeholder 8"/>
          <p:cNvSpPr>
            <a:spLocks noGrp="1"/>
          </p:cNvSpPr>
          <p:nvPr>
            <p:ph type="body" sz="quarter" idx="13" hasCustomPrompt="1"/>
          </p:nvPr>
        </p:nvSpPr>
        <p:spPr>
          <a:xfrm>
            <a:off x="457126" y="1557589"/>
            <a:ext cx="8229674" cy="1068944"/>
          </a:xfrm>
        </p:spPr>
        <p:txBody>
          <a:bodyPr>
            <a:noAutofit/>
          </a:bodyPr>
          <a:lstStyle>
            <a:lvl1pPr marL="0" indent="0">
              <a:lnSpc>
                <a:spcPct val="100000"/>
              </a:lnSpc>
              <a:spcBef>
                <a:spcPts val="0"/>
              </a:spcBef>
              <a:spcAft>
                <a:spcPts val="450"/>
              </a:spcAft>
              <a:buFontTx/>
              <a:buNone/>
              <a:defRPr lang="en-US" altLang="en-US" sz="1200" b="1" kern="1200" dirty="0" smtClean="0">
                <a:solidFill>
                  <a:schemeClr val="accent3"/>
                </a:solidFill>
                <a:latin typeface="Arial"/>
                <a:ea typeface="ＭＳ Ｐゴシック" charset="0"/>
                <a:cs typeface="Arial"/>
              </a:defRPr>
            </a:lvl1pPr>
            <a:lvl2pPr marL="126203" indent="-126203">
              <a:lnSpc>
                <a:spcPct val="100000"/>
              </a:lnSpc>
              <a:spcBef>
                <a:spcPts val="0"/>
              </a:spcBef>
              <a:spcAft>
                <a:spcPts val="450"/>
              </a:spcAft>
              <a:buFont typeface="Arial"/>
              <a:buChar char="•"/>
              <a:defRPr sz="1050" b="0">
                <a:solidFill>
                  <a:schemeClr val="tx1"/>
                </a:solidFill>
              </a:defRPr>
            </a:lvl2pPr>
            <a:lvl3pPr marL="0" indent="0">
              <a:lnSpc>
                <a:spcPts val="1350"/>
              </a:lnSpc>
              <a:spcBef>
                <a:spcPts val="0"/>
              </a:spcBef>
              <a:buFontTx/>
              <a:buNone/>
              <a:defRPr sz="1050" b="0">
                <a:solidFill>
                  <a:schemeClr val="tx1"/>
                </a:solidFill>
              </a:defRPr>
            </a:lvl3pPr>
            <a:lvl4pPr marL="0" indent="0">
              <a:lnSpc>
                <a:spcPts val="1350"/>
              </a:lnSpc>
              <a:spcBef>
                <a:spcPts val="0"/>
              </a:spcBef>
              <a:buFontTx/>
              <a:buNone/>
              <a:defRPr sz="1050" b="0">
                <a:solidFill>
                  <a:schemeClr val="tx1"/>
                </a:solidFill>
              </a:defRPr>
            </a:lvl4pPr>
            <a:lvl5pPr marL="0" indent="0">
              <a:lnSpc>
                <a:spcPts val="1350"/>
              </a:lnSpc>
              <a:spcBef>
                <a:spcPts val="0"/>
              </a:spcBef>
              <a:buFontTx/>
              <a:buNone/>
              <a:defRPr sz="1050" b="0">
                <a:solidFill>
                  <a:schemeClr val="tx1"/>
                </a:solidFill>
              </a:defRPr>
            </a:lvl5pPr>
          </a:lstStyle>
          <a:p>
            <a:pPr lvl="0"/>
            <a:r>
              <a:rPr lang="en-US"/>
              <a:t>Click to edit text header</a:t>
            </a:r>
          </a:p>
          <a:p>
            <a:pPr lvl="1"/>
            <a:r>
              <a:rPr lang="en-US"/>
              <a:t>Second level</a:t>
            </a:r>
          </a:p>
        </p:txBody>
      </p:sp>
      <p:sp>
        <p:nvSpPr>
          <p:cNvPr id="13" name="Text Placeholder 12"/>
          <p:cNvSpPr>
            <a:spLocks noGrp="1"/>
          </p:cNvSpPr>
          <p:nvPr>
            <p:ph type="body" sz="quarter" idx="14" hasCustomPrompt="1"/>
          </p:nvPr>
        </p:nvSpPr>
        <p:spPr>
          <a:xfrm>
            <a:off x="457133" y="2783041"/>
            <a:ext cx="8229673" cy="1069848"/>
          </a:xfrm>
        </p:spPr>
        <p:txBody>
          <a:bodyPr>
            <a:noAutofit/>
          </a:bodyPr>
          <a:lstStyle>
            <a:lvl1pPr marL="0" indent="0">
              <a:lnSpc>
                <a:spcPct val="100000"/>
              </a:lnSpc>
              <a:spcBef>
                <a:spcPts val="0"/>
              </a:spcBef>
              <a:spcAft>
                <a:spcPts val="450"/>
              </a:spcAft>
              <a:buFontTx/>
              <a:buNone/>
              <a:tabLst/>
              <a:defRPr lang="en-US" altLang="en-US" sz="1200" b="1" kern="1200" dirty="0" smtClean="0">
                <a:solidFill>
                  <a:schemeClr val="accent3"/>
                </a:solidFill>
                <a:latin typeface="Arial"/>
                <a:ea typeface="ＭＳ Ｐゴシック" charset="0"/>
                <a:cs typeface="Arial"/>
              </a:defRPr>
            </a:lvl1pPr>
            <a:lvl2pPr marL="214308" indent="-214308">
              <a:lnSpc>
                <a:spcPct val="100000"/>
              </a:lnSpc>
              <a:spcBef>
                <a:spcPts val="0"/>
              </a:spcBef>
              <a:spcAft>
                <a:spcPts val="450"/>
              </a:spcAft>
              <a:buFontTx/>
              <a:buNone/>
              <a:tabLst/>
              <a:defRPr lang="en-US" altLang="en-US" sz="1050" b="0" kern="1200" dirty="0" smtClean="0">
                <a:solidFill>
                  <a:schemeClr val="tx1"/>
                </a:solidFill>
                <a:latin typeface="Arial"/>
                <a:ea typeface="ＭＳ Ｐゴシック" charset="0"/>
                <a:cs typeface="Arial"/>
              </a:defRPr>
            </a:lvl2pPr>
            <a:lvl3pPr marL="0" indent="0">
              <a:lnSpc>
                <a:spcPts val="1350"/>
              </a:lnSpc>
              <a:spcBef>
                <a:spcPts val="0"/>
              </a:spcBef>
              <a:buFontTx/>
              <a:buNone/>
              <a:tabLst/>
              <a:defRPr sz="1050"/>
            </a:lvl3pPr>
            <a:lvl4pPr marL="0" indent="0">
              <a:lnSpc>
                <a:spcPts val="1350"/>
              </a:lnSpc>
              <a:spcBef>
                <a:spcPts val="0"/>
              </a:spcBef>
              <a:buFontTx/>
              <a:buNone/>
              <a:tabLst/>
              <a:defRPr sz="1050"/>
            </a:lvl4pPr>
            <a:lvl5pPr marL="0" indent="0">
              <a:lnSpc>
                <a:spcPts val="1350"/>
              </a:lnSpc>
              <a:spcBef>
                <a:spcPts val="0"/>
              </a:spcBef>
              <a:buFontTx/>
              <a:buNone/>
              <a:tabLst/>
              <a:defRPr sz="1050"/>
            </a:lvl5pPr>
          </a:lstStyle>
          <a:p>
            <a:pPr lvl="0"/>
            <a:r>
              <a:rPr lang="en-US"/>
              <a:t>Click to edit text header</a:t>
            </a:r>
          </a:p>
          <a:p>
            <a:pPr marL="126203" marR="0" lvl="1" indent="-126203" algn="l" defTabSz="685783" rtl="0" eaLnBrk="1" fontAlgn="base" latinLnBrk="0" hangingPunct="1">
              <a:lnSpc>
                <a:spcPct val="100000"/>
              </a:lnSpc>
              <a:spcBef>
                <a:spcPts val="0"/>
              </a:spcBef>
              <a:spcAft>
                <a:spcPts val="450"/>
              </a:spcAft>
              <a:buClrTx/>
              <a:buSzTx/>
              <a:buFont typeface="Arial"/>
              <a:buChar char="•"/>
              <a:tabLst/>
            </a:pPr>
            <a:r>
              <a:rPr lang="en-US"/>
              <a:t>Second level</a:t>
            </a:r>
          </a:p>
        </p:txBody>
      </p:sp>
      <p:sp>
        <p:nvSpPr>
          <p:cNvPr id="3" name="Title 2"/>
          <p:cNvSpPr>
            <a:spLocks noGrp="1"/>
          </p:cNvSpPr>
          <p:nvPr>
            <p:ph type="title" hasCustomPrompt="1"/>
          </p:nvPr>
        </p:nvSpPr>
        <p:spPr/>
        <p:txBody>
          <a:bodyPr/>
          <a:lstStyle>
            <a:lvl1pPr>
              <a:lnSpc>
                <a:spcPct val="100000"/>
              </a:lnSpc>
              <a:defRPr>
                <a:solidFill>
                  <a:schemeClr val="accent1"/>
                </a:solidFill>
              </a:defRPr>
            </a:lvl1pPr>
          </a:lstStyle>
          <a:p>
            <a:r>
              <a:rPr lang="en-US"/>
              <a:t>Click to edit slide title</a:t>
            </a:r>
          </a:p>
        </p:txBody>
      </p:sp>
      <p:cxnSp>
        <p:nvCxnSpPr>
          <p:cNvPr id="9" name="Straight Connector 8"/>
          <p:cNvCxnSpPr/>
          <p:nvPr userDrawn="1"/>
        </p:nvCxnSpPr>
        <p:spPr>
          <a:xfrm>
            <a:off x="457200" y="800100"/>
            <a:ext cx="8229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214" y="4698940"/>
            <a:ext cx="8229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Slide Number Placeholder 1"/>
          <p:cNvSpPr>
            <a:spLocks noGrp="1"/>
          </p:cNvSpPr>
          <p:nvPr>
            <p:ph type="sldNum" sz="quarter" idx="4"/>
          </p:nvPr>
        </p:nvSpPr>
        <p:spPr>
          <a:xfrm>
            <a:off x="8500787" y="4869569"/>
            <a:ext cx="186350" cy="123159"/>
          </a:xfrm>
          <a:prstGeom prst="rect">
            <a:avLst/>
          </a:prstGeom>
        </p:spPr>
        <p:txBody>
          <a:bodyPr vert="horz" wrap="none" lIns="0" tIns="0" rIns="0" bIns="0" rtlCol="0" anchor="b" anchorCtr="0">
            <a:spAutoFit/>
          </a:bodyPr>
          <a:lstStyle>
            <a:lvl1pPr algn="r">
              <a:defRPr sz="800">
                <a:solidFill>
                  <a:schemeClr val="tx1">
                    <a:tint val="75000"/>
                  </a:schemeClr>
                </a:solidFill>
              </a:defRPr>
            </a:lvl1pPr>
          </a:lstStyle>
          <a:p>
            <a:fld id="{746372F0-8F5B-47E8-9A0C-8905EFF44332}" type="slidenum">
              <a:rPr lang="en-US" smtClean="0"/>
              <a:pPr/>
              <a:t>‹nr.›</a:t>
            </a:fld>
            <a:endParaRPr lang="en-US"/>
          </a:p>
        </p:txBody>
      </p:sp>
      <p:sp>
        <p:nvSpPr>
          <p:cNvPr id="16" name="Footer Placeholder 4"/>
          <p:cNvSpPr>
            <a:spLocks noGrp="1"/>
          </p:cNvSpPr>
          <p:nvPr>
            <p:ph type="ftr" sz="quarter" idx="3"/>
          </p:nvPr>
        </p:nvSpPr>
        <p:spPr>
          <a:xfrm>
            <a:off x="450853" y="4869617"/>
            <a:ext cx="5396276" cy="123111"/>
          </a:xfrm>
          <a:prstGeom prst="rect">
            <a:avLst/>
          </a:prstGeom>
        </p:spPr>
        <p:txBody>
          <a:bodyPr vert="horz" lIns="0" tIns="0" rIns="0" bIns="0" rtlCol="0" anchor="b" anchorCtr="0">
            <a:spAutoFit/>
          </a:bodyPr>
          <a:lstStyle>
            <a:lvl1pPr algn="l">
              <a:defRPr sz="800">
                <a:solidFill>
                  <a:schemeClr val="tx1">
                    <a:tint val="75000"/>
                  </a:schemeClr>
                </a:solidFill>
              </a:defRPr>
            </a:lvl1pPr>
          </a:lstStyle>
          <a:p>
            <a:pPr>
              <a:defRPr/>
            </a:pPr>
            <a:r>
              <a:rPr lang="en-US">
                <a:solidFill>
                  <a:srgbClr val="97999B"/>
                </a:solidFill>
                <a:cs typeface="Arial" charset="0"/>
              </a:rPr>
              <a:t>EHS - VGM TA 2022</a:t>
            </a:r>
            <a:endParaRPr lang="en-US">
              <a:solidFill>
                <a:srgbClr val="FF0000"/>
              </a:solidFill>
              <a:cs typeface="Arial" charset="0"/>
            </a:endParaRPr>
          </a:p>
        </p:txBody>
      </p:sp>
    </p:spTree>
    <p:extLst>
      <p:ext uri="{BB962C8B-B14F-4D97-AF65-F5344CB8AC3E}">
        <p14:creationId xmlns:p14="http://schemas.microsoft.com/office/powerpoint/2010/main" val="16537892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_3-column_Photos">
    <p:spTree>
      <p:nvGrpSpPr>
        <p:cNvPr id="1" name=""/>
        <p:cNvGrpSpPr/>
        <p:nvPr/>
      </p:nvGrpSpPr>
      <p:grpSpPr>
        <a:xfrm>
          <a:off x="0" y="0"/>
          <a:ext cx="0" cy="0"/>
          <a:chOff x="0" y="0"/>
          <a:chExt cx="0" cy="0"/>
        </a:xfrm>
      </p:grpSpPr>
      <p:sp>
        <p:nvSpPr>
          <p:cNvPr id="12" name="Text Placeholder 8"/>
          <p:cNvSpPr>
            <a:spLocks noGrp="1"/>
          </p:cNvSpPr>
          <p:nvPr>
            <p:ph type="body" sz="quarter" idx="13"/>
          </p:nvPr>
        </p:nvSpPr>
        <p:spPr>
          <a:xfrm>
            <a:off x="230188" y="2960049"/>
            <a:ext cx="2743200" cy="1495273"/>
          </a:xfrm>
        </p:spPr>
        <p:txBody>
          <a:bodyPr>
            <a:noAutofit/>
          </a:bodyPr>
          <a:lstStyle>
            <a:lvl1pPr marL="0" indent="0">
              <a:lnSpc>
                <a:spcPct val="100000"/>
              </a:lnSpc>
              <a:spcBef>
                <a:spcPts val="0"/>
              </a:spcBef>
              <a:spcAft>
                <a:spcPts val="225"/>
              </a:spcAft>
              <a:buFontTx/>
              <a:buNone/>
              <a:defRPr sz="1050" b="1" baseline="0">
                <a:solidFill>
                  <a:schemeClr val="tx1"/>
                </a:solidFill>
              </a:defRPr>
            </a:lvl1pPr>
            <a:lvl2pPr marL="130966" indent="-130966">
              <a:lnSpc>
                <a:spcPct val="100000"/>
              </a:lnSpc>
              <a:spcBef>
                <a:spcPts val="0"/>
              </a:spcBef>
              <a:spcAft>
                <a:spcPts val="225"/>
              </a:spcAft>
              <a:buFont typeface="Arial"/>
              <a:buChar char="•"/>
              <a:defRPr sz="1050" b="0" baseline="0">
                <a:solidFill>
                  <a:schemeClr val="tx1"/>
                </a:solidFill>
              </a:defRPr>
            </a:lvl2pPr>
            <a:lvl3pPr marL="388134" indent="-214308">
              <a:lnSpc>
                <a:spcPct val="100000"/>
              </a:lnSpc>
              <a:spcBef>
                <a:spcPts val="0"/>
              </a:spcBef>
              <a:spcAft>
                <a:spcPts val="225"/>
              </a:spcAft>
              <a:buFontTx/>
              <a:buNone/>
              <a:defRPr lang="en-US" altLang="en-US" sz="1050" b="0" kern="1200" baseline="0" dirty="0" smtClean="0">
                <a:solidFill>
                  <a:schemeClr val="tx1"/>
                </a:solidFill>
                <a:latin typeface="+mn-lt"/>
                <a:ea typeface="ＭＳ Ｐゴシック" charset="0"/>
                <a:cs typeface="+mn-cs"/>
              </a:defRPr>
            </a:lvl3pPr>
            <a:lvl4pPr marL="0" indent="0">
              <a:lnSpc>
                <a:spcPts val="1350"/>
              </a:lnSpc>
              <a:spcBef>
                <a:spcPts val="0"/>
              </a:spcBef>
              <a:buFontTx/>
              <a:buNone/>
              <a:defRPr sz="1050" b="0" baseline="0">
                <a:solidFill>
                  <a:schemeClr val="tx1"/>
                </a:solidFill>
              </a:defRPr>
            </a:lvl4pPr>
            <a:lvl5pPr marL="0" indent="0">
              <a:lnSpc>
                <a:spcPts val="1350"/>
              </a:lnSpc>
              <a:spcBef>
                <a:spcPts val="0"/>
              </a:spcBef>
              <a:buFontTx/>
              <a:buNone/>
              <a:defRPr sz="1050" b="0" baseline="0">
                <a:solidFill>
                  <a:schemeClr val="tx1"/>
                </a:solidFill>
              </a:defRPr>
            </a:lvl5pPr>
          </a:lstStyle>
          <a:p>
            <a:pPr lvl="0"/>
            <a:r>
              <a:rPr lang="en-US"/>
              <a:t>Click to edit Master text styles</a:t>
            </a:r>
          </a:p>
          <a:p>
            <a:pPr lvl="1"/>
            <a:r>
              <a:rPr lang="en-US"/>
              <a:t>Second level</a:t>
            </a:r>
          </a:p>
          <a:p>
            <a:pPr marL="300031" marR="0" lvl="2" indent="-126203" algn="l" defTabSz="685783" rtl="0" eaLnBrk="1" fontAlgn="base" latinLnBrk="0" hangingPunct="1">
              <a:lnSpc>
                <a:spcPct val="100000"/>
              </a:lnSpc>
              <a:spcBef>
                <a:spcPts val="0"/>
              </a:spcBef>
              <a:spcAft>
                <a:spcPts val="225"/>
              </a:spcAft>
              <a:buClrTx/>
              <a:buSzTx/>
              <a:buFont typeface="Lucida Grande"/>
              <a:buChar char="–"/>
              <a:tabLst/>
            </a:pPr>
            <a:r>
              <a:rPr lang="en-US"/>
              <a:t>Third level</a:t>
            </a:r>
          </a:p>
        </p:txBody>
      </p:sp>
      <p:sp>
        <p:nvSpPr>
          <p:cNvPr id="14" name="Picture Placeholder 13"/>
          <p:cNvSpPr>
            <a:spLocks noGrp="1"/>
          </p:cNvSpPr>
          <p:nvPr>
            <p:ph type="pic" sz="quarter" idx="14" hasCustomPrompt="1"/>
          </p:nvPr>
        </p:nvSpPr>
        <p:spPr>
          <a:xfrm>
            <a:off x="228600" y="900266"/>
            <a:ext cx="2898648" cy="1940814"/>
          </a:xfrm>
        </p:spPr>
        <p:txBody>
          <a:bodyPr rtlCol="0">
            <a:noAutofit/>
          </a:bodyPr>
          <a:lstStyle>
            <a:lvl1pPr>
              <a:lnSpc>
                <a:spcPct val="100000"/>
              </a:lnSpc>
              <a:defRPr sz="1350" baseline="0"/>
            </a:lvl1pPr>
          </a:lstStyle>
          <a:p>
            <a:pPr lvl="0"/>
            <a:r>
              <a:rPr lang="en-US" noProof="0"/>
              <a:t>Double click icon to add picture</a:t>
            </a:r>
          </a:p>
        </p:txBody>
      </p:sp>
      <p:sp>
        <p:nvSpPr>
          <p:cNvPr id="8" name="Picture Placeholder 13"/>
          <p:cNvSpPr>
            <a:spLocks noGrp="1"/>
          </p:cNvSpPr>
          <p:nvPr>
            <p:ph type="pic" sz="quarter" idx="15" hasCustomPrompt="1"/>
          </p:nvPr>
        </p:nvSpPr>
        <p:spPr>
          <a:xfrm>
            <a:off x="6002754" y="900266"/>
            <a:ext cx="2898648" cy="1940814"/>
          </a:xfrm>
        </p:spPr>
        <p:txBody>
          <a:bodyPr rtlCol="0">
            <a:noAutofit/>
          </a:bodyPr>
          <a:lstStyle>
            <a:lvl1pPr>
              <a:lnSpc>
                <a:spcPct val="100000"/>
              </a:lnSpc>
              <a:defRPr sz="1350"/>
            </a:lvl1pPr>
          </a:lstStyle>
          <a:p>
            <a:pPr lvl="0"/>
            <a:r>
              <a:rPr lang="en-US" noProof="0"/>
              <a:t>Double click icon to add picture</a:t>
            </a:r>
          </a:p>
        </p:txBody>
      </p:sp>
      <p:sp>
        <p:nvSpPr>
          <p:cNvPr id="15" name="Picture Placeholder 13"/>
          <p:cNvSpPr>
            <a:spLocks noGrp="1"/>
          </p:cNvSpPr>
          <p:nvPr>
            <p:ph type="pic" sz="quarter" idx="16" hasCustomPrompt="1"/>
          </p:nvPr>
        </p:nvSpPr>
        <p:spPr>
          <a:xfrm>
            <a:off x="3118196" y="900266"/>
            <a:ext cx="2898648" cy="1940814"/>
          </a:xfrm>
        </p:spPr>
        <p:txBody>
          <a:bodyPr rtlCol="0">
            <a:noAutofit/>
          </a:bodyPr>
          <a:lstStyle>
            <a:lvl1pPr>
              <a:lnSpc>
                <a:spcPct val="100000"/>
              </a:lnSpc>
              <a:defRPr sz="1350"/>
            </a:lvl1pPr>
          </a:lstStyle>
          <a:p>
            <a:pPr lvl="0"/>
            <a:r>
              <a:rPr lang="en-US" noProof="0"/>
              <a:t>Double click icon to add picture</a:t>
            </a:r>
          </a:p>
        </p:txBody>
      </p:sp>
      <p:sp>
        <p:nvSpPr>
          <p:cNvPr id="16" name="Text Placeholder 8"/>
          <p:cNvSpPr>
            <a:spLocks noGrp="1"/>
          </p:cNvSpPr>
          <p:nvPr>
            <p:ph type="body" sz="quarter" idx="17"/>
          </p:nvPr>
        </p:nvSpPr>
        <p:spPr>
          <a:xfrm>
            <a:off x="3108960" y="2960049"/>
            <a:ext cx="2743200" cy="1495273"/>
          </a:xfrm>
        </p:spPr>
        <p:txBody>
          <a:bodyPr>
            <a:noAutofit/>
          </a:bodyPr>
          <a:lstStyle>
            <a:lvl1pPr marL="0" indent="0">
              <a:lnSpc>
                <a:spcPct val="100000"/>
              </a:lnSpc>
              <a:spcBef>
                <a:spcPts val="0"/>
              </a:spcBef>
              <a:spcAft>
                <a:spcPts val="225"/>
              </a:spcAft>
              <a:buFontTx/>
              <a:buNone/>
              <a:defRPr sz="1050" b="1" baseline="0">
                <a:solidFill>
                  <a:schemeClr val="tx1"/>
                </a:solidFill>
              </a:defRPr>
            </a:lvl1pPr>
            <a:lvl2pPr marL="214308" indent="-214308">
              <a:lnSpc>
                <a:spcPct val="100000"/>
              </a:lnSpc>
              <a:spcBef>
                <a:spcPts val="0"/>
              </a:spcBef>
              <a:spcAft>
                <a:spcPts val="225"/>
              </a:spcAft>
              <a:buFontTx/>
              <a:buNone/>
              <a:defRPr lang="en-US" altLang="en-US" sz="1050" b="0" kern="1200" baseline="0" dirty="0" smtClean="0">
                <a:solidFill>
                  <a:schemeClr val="tx1"/>
                </a:solidFill>
                <a:latin typeface="Arial"/>
                <a:ea typeface="ＭＳ Ｐゴシック" charset="0"/>
                <a:cs typeface="Arial"/>
              </a:defRPr>
            </a:lvl2pPr>
            <a:lvl3pPr marL="388134" indent="-214308">
              <a:lnSpc>
                <a:spcPct val="100000"/>
              </a:lnSpc>
              <a:spcBef>
                <a:spcPts val="0"/>
              </a:spcBef>
              <a:spcAft>
                <a:spcPts val="225"/>
              </a:spcAft>
              <a:buFontTx/>
              <a:buNone/>
              <a:defRPr lang="en-US" altLang="en-US" sz="1050" b="0" kern="1200" baseline="0" dirty="0" smtClean="0">
                <a:solidFill>
                  <a:schemeClr val="tx1"/>
                </a:solidFill>
                <a:latin typeface="+mn-lt"/>
                <a:ea typeface="ＭＳ Ｐゴシック" charset="0"/>
                <a:cs typeface="+mn-cs"/>
              </a:defRPr>
            </a:lvl3pPr>
            <a:lvl4pPr marL="0" indent="0">
              <a:lnSpc>
                <a:spcPts val="1350"/>
              </a:lnSpc>
              <a:spcBef>
                <a:spcPts val="0"/>
              </a:spcBef>
              <a:buFontTx/>
              <a:buNone/>
              <a:defRPr sz="1050" b="0" baseline="0">
                <a:solidFill>
                  <a:schemeClr val="tx1"/>
                </a:solidFill>
              </a:defRPr>
            </a:lvl4pPr>
            <a:lvl5pPr marL="0" indent="0">
              <a:lnSpc>
                <a:spcPts val="1350"/>
              </a:lnSpc>
              <a:spcBef>
                <a:spcPts val="0"/>
              </a:spcBef>
              <a:buFontTx/>
              <a:buNone/>
              <a:defRPr sz="1050" b="0" baseline="0">
                <a:solidFill>
                  <a:schemeClr val="tx1"/>
                </a:solidFill>
              </a:defRPr>
            </a:lvl5pPr>
          </a:lstStyle>
          <a:p>
            <a:pPr lvl="0"/>
            <a:r>
              <a:rPr lang="en-US"/>
              <a:t>Click to edit Master text styles</a:t>
            </a:r>
          </a:p>
          <a:p>
            <a:pPr marL="130966" marR="0" lvl="1" indent="-130966" algn="l" defTabSz="685783" rtl="0" eaLnBrk="1" fontAlgn="base" latinLnBrk="0" hangingPunct="1">
              <a:lnSpc>
                <a:spcPct val="100000"/>
              </a:lnSpc>
              <a:spcBef>
                <a:spcPts val="0"/>
              </a:spcBef>
              <a:spcAft>
                <a:spcPts val="225"/>
              </a:spcAft>
              <a:buClrTx/>
              <a:buSzTx/>
              <a:buFont typeface="Arial"/>
              <a:buChar char="•"/>
              <a:tabLst/>
            </a:pPr>
            <a:r>
              <a:rPr lang="en-US"/>
              <a:t>Second level</a:t>
            </a:r>
          </a:p>
          <a:p>
            <a:pPr marL="300031" marR="0" lvl="2" indent="-126203" algn="l" defTabSz="685783" rtl="0" eaLnBrk="1" fontAlgn="base" latinLnBrk="0" hangingPunct="1">
              <a:lnSpc>
                <a:spcPct val="100000"/>
              </a:lnSpc>
              <a:spcBef>
                <a:spcPts val="0"/>
              </a:spcBef>
              <a:spcAft>
                <a:spcPts val="225"/>
              </a:spcAft>
              <a:buClrTx/>
              <a:buSzTx/>
              <a:buFont typeface="Lucida Grande"/>
              <a:buChar char="–"/>
              <a:tabLst/>
            </a:pPr>
            <a:r>
              <a:rPr lang="en-US"/>
              <a:t>Third level</a:t>
            </a:r>
          </a:p>
        </p:txBody>
      </p:sp>
      <p:sp>
        <p:nvSpPr>
          <p:cNvPr id="17" name="Text Placeholder 8"/>
          <p:cNvSpPr>
            <a:spLocks noGrp="1"/>
          </p:cNvSpPr>
          <p:nvPr>
            <p:ph type="body" sz="quarter" idx="18"/>
          </p:nvPr>
        </p:nvSpPr>
        <p:spPr>
          <a:xfrm>
            <a:off x="6003725" y="2960049"/>
            <a:ext cx="2743200" cy="1495273"/>
          </a:xfrm>
        </p:spPr>
        <p:txBody>
          <a:bodyPr>
            <a:noAutofit/>
          </a:bodyPr>
          <a:lstStyle>
            <a:lvl1pPr marL="0" indent="0">
              <a:lnSpc>
                <a:spcPct val="100000"/>
              </a:lnSpc>
              <a:spcBef>
                <a:spcPts val="0"/>
              </a:spcBef>
              <a:spcAft>
                <a:spcPts val="225"/>
              </a:spcAft>
              <a:buFontTx/>
              <a:buNone/>
              <a:defRPr sz="1050" b="1" baseline="0">
                <a:solidFill>
                  <a:schemeClr val="tx1"/>
                </a:solidFill>
              </a:defRPr>
            </a:lvl1pPr>
            <a:lvl2pPr marL="214308" indent="-214308">
              <a:lnSpc>
                <a:spcPct val="100000"/>
              </a:lnSpc>
              <a:spcBef>
                <a:spcPts val="0"/>
              </a:spcBef>
              <a:spcAft>
                <a:spcPts val="225"/>
              </a:spcAft>
              <a:buFontTx/>
              <a:buNone/>
              <a:defRPr lang="en-US" altLang="en-US" sz="1050" b="0" kern="1200" baseline="0" dirty="0" smtClean="0">
                <a:solidFill>
                  <a:schemeClr val="tx1"/>
                </a:solidFill>
                <a:latin typeface="Arial"/>
                <a:ea typeface="ＭＳ Ｐゴシック" charset="0"/>
                <a:cs typeface="Arial"/>
              </a:defRPr>
            </a:lvl2pPr>
            <a:lvl3pPr marL="300031" indent="-126203">
              <a:lnSpc>
                <a:spcPct val="100000"/>
              </a:lnSpc>
              <a:spcBef>
                <a:spcPts val="0"/>
              </a:spcBef>
              <a:spcAft>
                <a:spcPts val="225"/>
              </a:spcAft>
              <a:buFont typeface="Lucida Grande"/>
              <a:buChar char="–"/>
              <a:defRPr sz="1050" b="0" baseline="0">
                <a:solidFill>
                  <a:schemeClr val="tx1"/>
                </a:solidFill>
              </a:defRPr>
            </a:lvl3pPr>
            <a:lvl4pPr marL="0" indent="0">
              <a:lnSpc>
                <a:spcPts val="1350"/>
              </a:lnSpc>
              <a:spcBef>
                <a:spcPts val="0"/>
              </a:spcBef>
              <a:buFontTx/>
              <a:buNone/>
              <a:defRPr sz="1050" b="0" baseline="0">
                <a:solidFill>
                  <a:schemeClr val="tx1"/>
                </a:solidFill>
              </a:defRPr>
            </a:lvl4pPr>
            <a:lvl5pPr marL="0" indent="0">
              <a:lnSpc>
                <a:spcPts val="1350"/>
              </a:lnSpc>
              <a:spcBef>
                <a:spcPts val="0"/>
              </a:spcBef>
              <a:buFontTx/>
              <a:buNone/>
              <a:defRPr sz="1050" b="0" baseline="0">
                <a:solidFill>
                  <a:schemeClr val="tx1"/>
                </a:solidFill>
              </a:defRPr>
            </a:lvl5pPr>
          </a:lstStyle>
          <a:p>
            <a:pPr lvl="0"/>
            <a:r>
              <a:rPr lang="en-US"/>
              <a:t>Click to edit Master text styles</a:t>
            </a:r>
          </a:p>
          <a:p>
            <a:pPr marL="130966" marR="0" lvl="1" indent="-130966" algn="l" defTabSz="685783" rtl="0" eaLnBrk="1" fontAlgn="base" latinLnBrk="0" hangingPunct="1">
              <a:lnSpc>
                <a:spcPct val="100000"/>
              </a:lnSpc>
              <a:spcBef>
                <a:spcPts val="0"/>
              </a:spcBef>
              <a:spcAft>
                <a:spcPts val="225"/>
              </a:spcAft>
              <a:buClrTx/>
              <a:buSzTx/>
              <a:buFont typeface="Arial"/>
              <a:buChar char="•"/>
              <a:tabLst/>
            </a:pPr>
            <a:r>
              <a:rPr lang="en-US"/>
              <a:t>Second level</a:t>
            </a:r>
          </a:p>
          <a:p>
            <a:pPr lvl="2"/>
            <a:r>
              <a:rPr lang="en-US"/>
              <a:t>Third level</a:t>
            </a:r>
          </a:p>
        </p:txBody>
      </p:sp>
      <p:cxnSp>
        <p:nvCxnSpPr>
          <p:cNvPr id="11" name="Straight Connector 10"/>
          <p:cNvCxnSpPr/>
          <p:nvPr userDrawn="1"/>
        </p:nvCxnSpPr>
        <p:spPr>
          <a:xfrm>
            <a:off x="457214" y="4698940"/>
            <a:ext cx="8229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Slide Number Placeholder 1"/>
          <p:cNvSpPr>
            <a:spLocks noGrp="1"/>
          </p:cNvSpPr>
          <p:nvPr>
            <p:ph type="sldNum" sz="quarter" idx="4"/>
          </p:nvPr>
        </p:nvSpPr>
        <p:spPr>
          <a:xfrm>
            <a:off x="8500787" y="4869569"/>
            <a:ext cx="186350" cy="123159"/>
          </a:xfrm>
          <a:prstGeom prst="rect">
            <a:avLst/>
          </a:prstGeom>
        </p:spPr>
        <p:txBody>
          <a:bodyPr vert="horz" wrap="none" lIns="0" tIns="0" rIns="0" bIns="0" rtlCol="0" anchor="b" anchorCtr="0">
            <a:spAutoFit/>
          </a:bodyPr>
          <a:lstStyle>
            <a:lvl1pPr algn="r">
              <a:defRPr sz="800">
                <a:solidFill>
                  <a:schemeClr val="tx1">
                    <a:tint val="75000"/>
                  </a:schemeClr>
                </a:solidFill>
              </a:defRPr>
            </a:lvl1pPr>
          </a:lstStyle>
          <a:p>
            <a:fld id="{746372F0-8F5B-47E8-9A0C-8905EFF44332}" type="slidenum">
              <a:rPr lang="en-US" smtClean="0"/>
              <a:pPr/>
              <a:t>‹nr.›</a:t>
            </a:fld>
            <a:endParaRPr lang="en-US"/>
          </a:p>
        </p:txBody>
      </p:sp>
      <p:sp>
        <p:nvSpPr>
          <p:cNvPr id="19" name="Footer Placeholder 4"/>
          <p:cNvSpPr>
            <a:spLocks noGrp="1"/>
          </p:cNvSpPr>
          <p:nvPr>
            <p:ph type="ftr" sz="quarter" idx="3"/>
          </p:nvPr>
        </p:nvSpPr>
        <p:spPr>
          <a:xfrm>
            <a:off x="450855" y="4869617"/>
            <a:ext cx="5401309" cy="123111"/>
          </a:xfrm>
          <a:prstGeom prst="rect">
            <a:avLst/>
          </a:prstGeom>
        </p:spPr>
        <p:txBody>
          <a:bodyPr vert="horz" lIns="0" tIns="0" rIns="0" bIns="0" rtlCol="0" anchor="b" anchorCtr="0">
            <a:spAutoFit/>
          </a:bodyPr>
          <a:lstStyle>
            <a:lvl1pPr algn="l">
              <a:defRPr sz="800">
                <a:solidFill>
                  <a:schemeClr val="tx1">
                    <a:tint val="75000"/>
                  </a:schemeClr>
                </a:solidFill>
              </a:defRPr>
            </a:lvl1pPr>
          </a:lstStyle>
          <a:p>
            <a:pPr>
              <a:defRPr/>
            </a:pPr>
            <a:r>
              <a:rPr lang="en-US">
                <a:solidFill>
                  <a:srgbClr val="97999B"/>
                </a:solidFill>
                <a:cs typeface="Arial" charset="0"/>
              </a:rPr>
              <a:t>EHS - VGM TA 2022</a:t>
            </a:r>
            <a:endParaRPr lang="en-US">
              <a:solidFill>
                <a:srgbClr val="FF0000"/>
              </a:solidFill>
              <a:cs typeface="Arial" charset="0"/>
            </a:endParaRPr>
          </a:p>
        </p:txBody>
      </p:sp>
    </p:spTree>
    <p:extLst>
      <p:ext uri="{BB962C8B-B14F-4D97-AF65-F5344CB8AC3E}">
        <p14:creationId xmlns:p14="http://schemas.microsoft.com/office/powerpoint/2010/main" val="8760131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_Title_NoHeaderLine ">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solidFill>
                  <a:schemeClr val="accent1"/>
                </a:solidFill>
              </a:defRPr>
            </a:lvl1pPr>
          </a:lstStyle>
          <a:p>
            <a:r>
              <a:rPr lang="en-US" altLang="en-US"/>
              <a:t>Click to edit slide title</a:t>
            </a:r>
            <a:endParaRPr lang="en-US"/>
          </a:p>
        </p:txBody>
      </p:sp>
      <p:cxnSp>
        <p:nvCxnSpPr>
          <p:cNvPr id="9" name="Straight Connector 8"/>
          <p:cNvCxnSpPr/>
          <p:nvPr userDrawn="1"/>
        </p:nvCxnSpPr>
        <p:spPr>
          <a:xfrm>
            <a:off x="457214" y="4698940"/>
            <a:ext cx="8229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Slide Number Placeholder 1"/>
          <p:cNvSpPr>
            <a:spLocks noGrp="1"/>
          </p:cNvSpPr>
          <p:nvPr>
            <p:ph type="sldNum" sz="quarter" idx="4"/>
          </p:nvPr>
        </p:nvSpPr>
        <p:spPr>
          <a:xfrm>
            <a:off x="8500787" y="4869569"/>
            <a:ext cx="186350" cy="123159"/>
          </a:xfrm>
          <a:prstGeom prst="rect">
            <a:avLst/>
          </a:prstGeom>
        </p:spPr>
        <p:txBody>
          <a:bodyPr vert="horz" wrap="none" lIns="0" tIns="0" rIns="0" bIns="0" rtlCol="0" anchor="b" anchorCtr="0">
            <a:spAutoFit/>
          </a:bodyPr>
          <a:lstStyle>
            <a:lvl1pPr algn="r">
              <a:defRPr sz="800">
                <a:solidFill>
                  <a:schemeClr val="tx1">
                    <a:tint val="75000"/>
                  </a:schemeClr>
                </a:solidFill>
              </a:defRPr>
            </a:lvl1pPr>
          </a:lstStyle>
          <a:p>
            <a:fld id="{746372F0-8F5B-47E8-9A0C-8905EFF44332}" type="slidenum">
              <a:rPr lang="en-US" smtClean="0"/>
              <a:pPr/>
              <a:t>‹nr.›</a:t>
            </a:fld>
            <a:endParaRPr lang="en-US"/>
          </a:p>
        </p:txBody>
      </p:sp>
      <p:sp>
        <p:nvSpPr>
          <p:cNvPr id="8" name="Footer Placeholder 4"/>
          <p:cNvSpPr>
            <a:spLocks noGrp="1"/>
          </p:cNvSpPr>
          <p:nvPr>
            <p:ph type="ftr" sz="quarter" idx="3"/>
          </p:nvPr>
        </p:nvSpPr>
        <p:spPr>
          <a:xfrm>
            <a:off x="450853" y="4869617"/>
            <a:ext cx="5396276" cy="123111"/>
          </a:xfrm>
          <a:prstGeom prst="rect">
            <a:avLst/>
          </a:prstGeom>
        </p:spPr>
        <p:txBody>
          <a:bodyPr vert="horz" lIns="0" tIns="0" rIns="0" bIns="0" rtlCol="0" anchor="b" anchorCtr="0">
            <a:spAutoFit/>
          </a:bodyPr>
          <a:lstStyle>
            <a:lvl1pPr algn="l">
              <a:defRPr sz="800">
                <a:solidFill>
                  <a:schemeClr val="tx1">
                    <a:tint val="75000"/>
                  </a:schemeClr>
                </a:solidFill>
              </a:defRPr>
            </a:lvl1pPr>
          </a:lstStyle>
          <a:p>
            <a:pPr>
              <a:defRPr/>
            </a:pPr>
            <a:r>
              <a:rPr lang="en-US">
                <a:solidFill>
                  <a:srgbClr val="97999B"/>
                </a:solidFill>
                <a:cs typeface="Arial" charset="0"/>
              </a:rPr>
              <a:t>EHS - VGM TA 2022</a:t>
            </a:r>
            <a:endParaRPr lang="en-US">
              <a:solidFill>
                <a:srgbClr val="FF0000"/>
              </a:solidFill>
              <a:cs typeface="Arial" charset="0"/>
            </a:endParaRPr>
          </a:p>
        </p:txBody>
      </p:sp>
    </p:spTree>
    <p:extLst>
      <p:ext uri="{BB962C8B-B14F-4D97-AF65-F5344CB8AC3E}">
        <p14:creationId xmlns:p14="http://schemas.microsoft.com/office/powerpoint/2010/main" val="415340945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_non-U.S._ThriveUpper_Green">
    <p:spTree>
      <p:nvGrpSpPr>
        <p:cNvPr id="1" name=""/>
        <p:cNvGrpSpPr/>
        <p:nvPr/>
      </p:nvGrpSpPr>
      <p:grpSpPr>
        <a:xfrm>
          <a:off x="0" y="0"/>
          <a:ext cx="0" cy="0"/>
          <a:chOff x="0" y="0"/>
          <a:chExt cx="0" cy="0"/>
        </a:xfrm>
      </p:grpSpPr>
      <p:sp>
        <p:nvSpPr>
          <p:cNvPr id="11" name="Round Diagonal Corner Rectangle 10"/>
          <p:cNvSpPr/>
          <p:nvPr userDrawn="1"/>
        </p:nvSpPr>
        <p:spPr>
          <a:xfrm>
            <a:off x="6607175" y="1584325"/>
            <a:ext cx="2332038" cy="2882900"/>
          </a:xfrm>
          <a:prstGeom prst="round2DiagRect">
            <a:avLst>
              <a:gd name="adj1" fmla="val 0"/>
              <a:gd name="adj2" fmla="val 786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13" name="Round Diagonal Corner Rectangle 12"/>
          <p:cNvSpPr/>
          <p:nvPr userDrawn="1"/>
        </p:nvSpPr>
        <p:spPr>
          <a:xfrm>
            <a:off x="6602415" y="388939"/>
            <a:ext cx="1597025" cy="1089025"/>
          </a:xfrm>
          <a:prstGeom prst="round2DiagRect">
            <a:avLst>
              <a:gd name="adj1" fmla="val 1506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17" name="Picture Placeholder 16"/>
          <p:cNvSpPr>
            <a:spLocks noGrp="1"/>
          </p:cNvSpPr>
          <p:nvPr>
            <p:ph type="pic" sz="quarter" idx="14" hasCustomPrompt="1"/>
          </p:nvPr>
        </p:nvSpPr>
        <p:spPr>
          <a:xfrm>
            <a:off x="0" y="171450"/>
            <a:ext cx="6501384" cy="4286250"/>
          </a:xfrm>
          <a:prstGeom prst="rect">
            <a:avLst/>
          </a:prstGeom>
          <a:solidFill>
            <a:schemeClr val="tx2"/>
          </a:solidFill>
        </p:spPr>
        <p:txBody>
          <a:bodyPr rtlCol="0" anchor="ctr">
            <a:noAutofit/>
          </a:bodyPr>
          <a:lstStyle>
            <a:lvl1pPr marL="0" marR="0" indent="0" algn="ctr" defTabSz="685800" rtl="0" eaLnBrk="1" fontAlgn="base" latinLnBrk="0" hangingPunct="1">
              <a:lnSpc>
                <a:spcPct val="100000"/>
              </a:lnSpc>
              <a:spcBef>
                <a:spcPts val="450"/>
              </a:spcBef>
              <a:spcAft>
                <a:spcPts val="0"/>
              </a:spcAft>
              <a:buClr>
                <a:prstClr val="black"/>
              </a:buClr>
              <a:buSzTx/>
              <a:buFont typeface="Arial"/>
              <a:buNone/>
              <a:tabLst/>
              <a:defRPr/>
            </a:lvl1pPr>
          </a:lstStyle>
          <a:p>
            <a:pPr lvl="0"/>
            <a:r>
              <a:rPr lang="en-US" noProof="0"/>
              <a:t>Double click icon to add picture</a:t>
            </a:r>
          </a:p>
          <a:p>
            <a:pPr marL="0" marR="0" lvl="0" indent="0" algn="ctr" defTabSz="685800" rtl="0" eaLnBrk="1" fontAlgn="base" latinLnBrk="0" hangingPunct="1">
              <a:lnSpc>
                <a:spcPct val="100000"/>
              </a:lnSpc>
              <a:spcBef>
                <a:spcPts val="450"/>
              </a:spcBef>
              <a:spcAft>
                <a:spcPts val="0"/>
              </a:spcAft>
              <a:buClr>
                <a:prstClr val="black"/>
              </a:buClr>
              <a:buSzTx/>
              <a:buFont typeface="Arial"/>
              <a:buNone/>
              <a:tabLst/>
              <a:defRPr/>
            </a:pPr>
            <a:r>
              <a:rPr lang="en-US" noProof="0"/>
              <a:t> This version of the thrive™ window is for use by countries outside</a:t>
            </a:r>
          </a:p>
          <a:p>
            <a:pPr marL="0" marR="0" lvl="0" indent="0" algn="ctr" defTabSz="685800" rtl="0" eaLnBrk="1" fontAlgn="base" latinLnBrk="0" hangingPunct="1">
              <a:lnSpc>
                <a:spcPct val="100000"/>
              </a:lnSpc>
              <a:spcBef>
                <a:spcPts val="450"/>
              </a:spcBef>
              <a:spcAft>
                <a:spcPts val="0"/>
              </a:spcAft>
              <a:buClr>
                <a:prstClr val="black"/>
              </a:buClr>
              <a:buSzTx/>
              <a:buFont typeface="Arial"/>
              <a:buNone/>
              <a:tabLst/>
              <a:defRPr/>
            </a:pPr>
            <a:r>
              <a:rPr lang="en-US" noProof="0"/>
              <a:t>the U.S. &amp; India</a:t>
            </a:r>
          </a:p>
          <a:p>
            <a:pPr lvl="0"/>
            <a:endParaRPr lang="en-US" noProof="0"/>
          </a:p>
          <a:p>
            <a:pPr lvl="0"/>
            <a:endParaRPr lang="en-US" noProof="0"/>
          </a:p>
          <a:p>
            <a:pPr lvl="0"/>
            <a:endParaRPr lang="en-US" noProof="0"/>
          </a:p>
        </p:txBody>
      </p:sp>
      <p:sp>
        <p:nvSpPr>
          <p:cNvPr id="3" name="Subtitle 2"/>
          <p:cNvSpPr>
            <a:spLocks noGrp="1"/>
          </p:cNvSpPr>
          <p:nvPr>
            <p:ph type="subTitle" idx="1" hasCustomPrompt="1"/>
          </p:nvPr>
        </p:nvSpPr>
        <p:spPr bwMode="gray">
          <a:xfrm>
            <a:off x="6875979" y="2018372"/>
            <a:ext cx="1782142" cy="1118791"/>
          </a:xfrm>
        </p:spPr>
        <p:txBody>
          <a:bodyPr tIns="0" bIns="0" anchor="b">
            <a:noAutofit/>
          </a:bodyPr>
          <a:lstStyle>
            <a:lvl1pPr marL="0" indent="0" algn="l">
              <a:lnSpc>
                <a:spcPct val="100000"/>
              </a:lnSpc>
              <a:spcBef>
                <a:spcPts val="0"/>
              </a:spcBef>
              <a:buNone/>
              <a:defRPr sz="1500" b="1">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cover title</a:t>
            </a:r>
          </a:p>
        </p:txBody>
      </p:sp>
      <p:sp>
        <p:nvSpPr>
          <p:cNvPr id="21" name="Text Placeholder 20"/>
          <p:cNvSpPr>
            <a:spLocks noGrp="1"/>
          </p:cNvSpPr>
          <p:nvPr>
            <p:ph type="body" sz="quarter" idx="16" hasCustomPrompt="1"/>
          </p:nvPr>
        </p:nvSpPr>
        <p:spPr bwMode="gray">
          <a:xfrm>
            <a:off x="6875979" y="3154681"/>
            <a:ext cx="1782142" cy="988219"/>
          </a:xfrm>
        </p:spPr>
        <p:txBody>
          <a:bodyPr tIns="0" bIns="0">
            <a:noAutofit/>
          </a:bodyPr>
          <a:lstStyle>
            <a:lvl1pPr marL="0" indent="0">
              <a:buFontTx/>
              <a:buNone/>
              <a:defRPr sz="1050" b="1" baseline="0">
                <a:solidFill>
                  <a:schemeClr val="bg1"/>
                </a:solidFill>
                <a:latin typeface="+mn-lt"/>
              </a:defRPr>
            </a:lvl1pPr>
            <a:lvl5pPr>
              <a:defRPr/>
            </a:lvl5pPr>
          </a:lstStyle>
          <a:p>
            <a:pPr lvl="0"/>
            <a:r>
              <a:rPr lang="en-US"/>
              <a:t>Click to edit cover subtitle</a:t>
            </a:r>
          </a:p>
        </p:txBody>
      </p:sp>
      <p:sp>
        <p:nvSpPr>
          <p:cNvPr id="15" name="TextBox 14"/>
          <p:cNvSpPr txBox="1"/>
          <p:nvPr userDrawn="1"/>
        </p:nvSpPr>
        <p:spPr>
          <a:xfrm>
            <a:off x="2775157" y="4847473"/>
            <a:ext cx="3529012" cy="143629"/>
          </a:xfrm>
          <a:prstGeom prst="rect">
            <a:avLst/>
          </a:prstGeom>
          <a:noFill/>
        </p:spPr>
        <p:txBody>
          <a:bodyPr lIns="0" tIns="0" rIns="0" bIns="0"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700" baseline="30000">
                <a:solidFill>
                  <a:srgbClr val="959595"/>
                </a:solidFill>
              </a:rPr>
              <a:t>CONFIDENTIAL. This document contains Cargill Confidential information. Disclosure, use or reproduction outside Cargill or inside Cargill, to or by those who do not have a need to know is prohibited. © </a:t>
            </a:r>
            <a:r>
              <a:rPr lang="is-IS" altLang="en-US" sz="700" baseline="30000">
                <a:solidFill>
                  <a:srgbClr val="959595"/>
                </a:solidFill>
              </a:rPr>
              <a:t>2021</a:t>
            </a:r>
            <a:r>
              <a:rPr lang="en-US" altLang="en-US" sz="700" baseline="30000">
                <a:solidFill>
                  <a:srgbClr val="959595"/>
                </a:solidFill>
              </a:rPr>
              <a:t> Cargill, Incorporated. All rights reserved.</a:t>
            </a:r>
          </a:p>
        </p:txBody>
      </p:sp>
      <p:pic>
        <p:nvPicPr>
          <p:cNvPr id="12" name="Picture 11">
            <a:extLst>
              <a:ext uri="{FF2B5EF4-FFF2-40B4-BE49-F238E27FC236}">
                <a16:creationId xmlns:a16="http://schemas.microsoft.com/office/drawing/2014/main" id="{C8393231-2FE7-4F4A-99B9-F27A427786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37158" y="4623284"/>
            <a:ext cx="1173480" cy="368808"/>
          </a:xfrm>
          <a:prstGeom prst="rect">
            <a:avLst/>
          </a:prstGeom>
        </p:spPr>
      </p:pic>
      <p:pic>
        <p:nvPicPr>
          <p:cNvPr id="14" name="Picture 3" descr="thriveWindow_lower_sm.png">
            <a:extLst>
              <a:ext uri="{FF2B5EF4-FFF2-40B4-BE49-F238E27FC236}">
                <a16:creationId xmlns:a16="http://schemas.microsoft.com/office/drawing/2014/main" id="{269FCD5A-247C-7E46-B60E-9295AAA54AE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6519863" cy="941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lowchart: Document 10">
            <a:extLst>
              <a:ext uri="{FF2B5EF4-FFF2-40B4-BE49-F238E27FC236}">
                <a16:creationId xmlns:a16="http://schemas.microsoft.com/office/drawing/2014/main" id="{A1B2746D-DB5A-F34D-B667-390F55D5BF03}"/>
              </a:ext>
            </a:extLst>
          </p:cNvPr>
          <p:cNvSpPr/>
          <p:nvPr userDrawn="1"/>
        </p:nvSpPr>
        <p:spPr>
          <a:xfrm>
            <a:off x="-2120977" y="227236"/>
            <a:ext cx="2068082" cy="2501456"/>
          </a:xfrm>
          <a:prstGeom prst="flowChartDocument">
            <a:avLst/>
          </a:prstGeom>
          <a:solidFill>
            <a:srgbClr val="FF00FF"/>
          </a:solidFill>
          <a:ln>
            <a:solidFill>
              <a:srgbClr val="CC00CC"/>
            </a:solidFill>
          </a:ln>
        </p:spPr>
        <p:style>
          <a:lnRef idx="2">
            <a:schemeClr val="accent6">
              <a:shade val="50000"/>
            </a:schemeClr>
          </a:lnRef>
          <a:fillRef idx="1">
            <a:schemeClr val="accent6"/>
          </a:fillRef>
          <a:effectRef idx="0">
            <a:schemeClr val="accent6"/>
          </a:effectRef>
          <a:fontRef idx="minor">
            <a:schemeClr val="lt1"/>
          </a:fontRef>
        </p:style>
        <p:txBody>
          <a:bodyPr/>
          <a:lstStyle>
            <a:lvl1pPr eaLnBrk="0" hangingPunct="0">
              <a:defRPr sz="2400">
                <a:solidFill>
                  <a:schemeClr val="tx1"/>
                </a:solidFill>
                <a:latin typeface="Helvetica" charset="0"/>
                <a:ea typeface="ヒラギノ角ゴ Pro W3" charset="-128"/>
              </a:defRPr>
            </a:lvl1pPr>
            <a:lvl2pPr marL="742950" indent="-285750" eaLnBrk="0" hangingPunct="0">
              <a:defRPr sz="2400">
                <a:solidFill>
                  <a:schemeClr val="tx1"/>
                </a:solidFill>
                <a:latin typeface="Helvetica" charset="0"/>
                <a:ea typeface="ヒラギノ角ゴ Pro W3" charset="-128"/>
              </a:defRPr>
            </a:lvl2pPr>
            <a:lvl3pPr marL="1143000" indent="-228600" eaLnBrk="0" hangingPunct="0">
              <a:defRPr sz="2400">
                <a:solidFill>
                  <a:schemeClr val="tx1"/>
                </a:solidFill>
                <a:latin typeface="Helvetica" charset="0"/>
                <a:ea typeface="ヒラギノ角ゴ Pro W3" charset="-128"/>
              </a:defRPr>
            </a:lvl3pPr>
            <a:lvl4pPr marL="1600200" indent="-228600" eaLnBrk="0" hangingPunct="0">
              <a:defRPr sz="2400">
                <a:solidFill>
                  <a:schemeClr val="tx1"/>
                </a:solidFill>
                <a:latin typeface="Helvetica" charset="0"/>
                <a:ea typeface="ヒラギノ角ゴ Pro W3" charset="-128"/>
              </a:defRPr>
            </a:lvl4pPr>
            <a:lvl5pPr marL="2057400" indent="-228600" eaLnBrk="0" hangingPunct="0">
              <a:defRPr sz="2400">
                <a:solidFill>
                  <a:schemeClr val="tx1"/>
                </a:solidFill>
                <a:latin typeface="Helvetica" charset="0"/>
                <a:ea typeface="ヒラギノ角ゴ Pro W3" charset="-128"/>
              </a:defRPr>
            </a:lvl5pPr>
            <a:lvl6pPr marL="2514600" indent="-228600" eaLnBrk="0" fontAlgn="base" hangingPunct="0">
              <a:spcBef>
                <a:spcPct val="0"/>
              </a:spcBef>
              <a:spcAft>
                <a:spcPct val="0"/>
              </a:spcAft>
              <a:defRPr sz="2400">
                <a:solidFill>
                  <a:schemeClr val="tx1"/>
                </a:solidFill>
                <a:latin typeface="Helvetica" charset="0"/>
                <a:ea typeface="ヒラギノ角ゴ Pro W3" charset="-128"/>
              </a:defRPr>
            </a:lvl6pPr>
            <a:lvl7pPr marL="2971800" indent="-228600" eaLnBrk="0" fontAlgn="base" hangingPunct="0">
              <a:spcBef>
                <a:spcPct val="0"/>
              </a:spcBef>
              <a:spcAft>
                <a:spcPct val="0"/>
              </a:spcAft>
              <a:defRPr sz="2400">
                <a:solidFill>
                  <a:schemeClr val="tx1"/>
                </a:solidFill>
                <a:latin typeface="Helvetica" charset="0"/>
                <a:ea typeface="ヒラギノ角ゴ Pro W3" charset="-128"/>
              </a:defRPr>
            </a:lvl7pPr>
            <a:lvl8pPr marL="3429000" indent="-228600" eaLnBrk="0" fontAlgn="base" hangingPunct="0">
              <a:spcBef>
                <a:spcPct val="0"/>
              </a:spcBef>
              <a:spcAft>
                <a:spcPct val="0"/>
              </a:spcAft>
              <a:defRPr sz="2400">
                <a:solidFill>
                  <a:schemeClr val="tx1"/>
                </a:solidFill>
                <a:latin typeface="Helvetica" charset="0"/>
                <a:ea typeface="ヒラギノ角ゴ Pro W3" charset="-128"/>
              </a:defRPr>
            </a:lvl8pPr>
            <a:lvl9pPr marL="3886200" indent="-228600" eaLnBrk="0" fontAlgn="base" hangingPunct="0">
              <a:spcBef>
                <a:spcPct val="0"/>
              </a:spcBef>
              <a:spcAft>
                <a:spcPct val="0"/>
              </a:spcAft>
              <a:defRPr sz="2400">
                <a:solidFill>
                  <a:schemeClr val="tx1"/>
                </a:solidFill>
                <a:latin typeface="Helvetica" charset="0"/>
                <a:ea typeface="ヒラギノ角ゴ Pro W3"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000" b="1">
                <a:latin typeface="Arial" pitchFamily="34" charset="0"/>
                <a:cs typeface="Arial" pitchFamily="34" charset="0"/>
              </a:rPr>
              <a:t>Note: This version  of the </a:t>
            </a:r>
            <a:r>
              <a:rPr lang="en-US" altLang="en-US" sz="1000" b="1" err="1">
                <a:latin typeface="Arial" pitchFamily="34" charset="0"/>
                <a:cs typeface="Arial" pitchFamily="34" charset="0"/>
              </a:rPr>
              <a:t>thrive</a:t>
            </a:r>
            <a:r>
              <a:rPr lang="en-US" altLang="en-US" sz="1000" b="1" baseline="30000" err="1">
                <a:latin typeface="Arial" pitchFamily="34" charset="0"/>
                <a:cs typeface="Arial" pitchFamily="34" charset="0"/>
              </a:rPr>
              <a:t>TM</a:t>
            </a:r>
            <a:r>
              <a:rPr lang="en-US" altLang="en-US" sz="1000" b="1" baseline="30000">
                <a:latin typeface="Arial" pitchFamily="34" charset="0"/>
                <a:cs typeface="Arial" pitchFamily="34" charset="0"/>
              </a:rPr>
              <a:t> </a:t>
            </a:r>
            <a:r>
              <a:rPr lang="en-US" altLang="en-US" sz="1000" b="1">
                <a:latin typeface="Arial" pitchFamily="34" charset="0"/>
                <a:cs typeface="Arial" pitchFamily="34" charset="0"/>
              </a:rPr>
              <a:t> window is for use by countries outside the U.S. &amp; India.</a:t>
            </a:r>
          </a:p>
          <a:p>
            <a:pPr eaLnBrk="1" hangingPunct="1"/>
            <a:endParaRPr lang="en-US" altLang="en-US" sz="1000" b="1">
              <a:latin typeface="Arial" pitchFamily="34" charset="0"/>
              <a:cs typeface="Arial" pitchFamily="34" charset="0"/>
            </a:endParaRPr>
          </a:p>
          <a:p>
            <a:pPr eaLnBrk="1" hangingPunct="1"/>
            <a:endParaRPr lang="en-US" altLang="en-US" sz="1000" b="1">
              <a:latin typeface="Arial" pitchFamily="34" charset="0"/>
              <a:cs typeface="Arial" pitchFamily="34" charset="0"/>
            </a:endParaRPr>
          </a:p>
          <a:p>
            <a:pPr eaLnBrk="1" hangingPunct="1"/>
            <a:r>
              <a:rPr lang="en-US" altLang="en-US" sz="1000" b="1">
                <a:latin typeface="Arial" pitchFamily="34" charset="0"/>
                <a:cs typeface="Arial" pitchFamily="34" charset="0"/>
              </a:rPr>
              <a:t>Changing image:</a:t>
            </a:r>
          </a:p>
          <a:p>
            <a:pPr eaLnBrk="1" hangingPunct="1"/>
            <a:endParaRPr lang="en-US" altLang="en-US" sz="1000">
              <a:latin typeface="Arial" pitchFamily="34" charset="0"/>
              <a:cs typeface="Arial" pitchFamily="34" charset="0"/>
            </a:endParaRPr>
          </a:p>
          <a:p>
            <a:pPr eaLnBrk="1" hangingPunct="1">
              <a:buFont typeface="Arial" pitchFamily="34" charset="0"/>
              <a:buChar char="•"/>
            </a:pPr>
            <a:r>
              <a:rPr lang="en-US" altLang="en-US" sz="1000">
                <a:latin typeface="Arial" pitchFamily="34" charset="0"/>
                <a:cs typeface="Arial" pitchFamily="34" charset="0"/>
              </a:rPr>
              <a:t>Delete current image</a:t>
            </a:r>
          </a:p>
          <a:p>
            <a:pPr eaLnBrk="1" hangingPunct="1">
              <a:buFont typeface="Arial" pitchFamily="34" charset="0"/>
              <a:buChar char="•"/>
            </a:pPr>
            <a:r>
              <a:rPr lang="en-US" altLang="en-US" sz="1000">
                <a:latin typeface="Arial" pitchFamily="34" charset="0"/>
                <a:cs typeface="Arial" pitchFamily="34" charset="0"/>
              </a:rPr>
              <a:t>Double click icon to select new image</a:t>
            </a:r>
          </a:p>
          <a:p>
            <a:pPr eaLnBrk="1" hangingPunct="1">
              <a:buFont typeface="Arial" pitchFamily="34" charset="0"/>
              <a:buChar char="•"/>
            </a:pPr>
            <a:r>
              <a:rPr lang="en-US" altLang="en-US" sz="1000">
                <a:latin typeface="Arial" pitchFamily="34" charset="0"/>
                <a:cs typeface="Arial" pitchFamily="34" charset="0"/>
              </a:rPr>
              <a:t>Right-click photo image and click on “Send To Back” to </a:t>
            </a:r>
            <a:r>
              <a:rPr lang="en-US" altLang="en-US" sz="1000" u="sng">
                <a:latin typeface="Arial" pitchFamily="34" charset="0"/>
                <a:cs typeface="Arial" pitchFamily="34" charset="0"/>
              </a:rPr>
              <a:t>ensure photo image is behind the “</a:t>
            </a:r>
            <a:r>
              <a:rPr lang="en-US" altLang="ja-JP" sz="1000" i="1" u="sng">
                <a:latin typeface="Arial" pitchFamily="34" charset="0"/>
                <a:cs typeface="Arial" pitchFamily="34" charset="0"/>
              </a:rPr>
              <a:t>thrive</a:t>
            </a:r>
            <a:r>
              <a:rPr lang="en-US" altLang="en-US" sz="1000" u="sng">
                <a:latin typeface="Arial" pitchFamily="34" charset="0"/>
                <a:cs typeface="Arial" pitchFamily="34" charset="0"/>
              </a:rPr>
              <a:t>”</a:t>
            </a:r>
            <a:r>
              <a:rPr lang="en-US" altLang="ja-JP" sz="1000" u="sng">
                <a:latin typeface="Arial" pitchFamily="34" charset="0"/>
                <a:cs typeface="Arial" pitchFamily="34" charset="0"/>
              </a:rPr>
              <a:t> graphic</a:t>
            </a:r>
            <a:endParaRPr lang="en-US" altLang="en-US" sz="1000" u="sng">
              <a:latin typeface="Arial" pitchFamily="34" charset="0"/>
              <a:cs typeface="Arial" pitchFamily="34" charset="0"/>
            </a:endParaRPr>
          </a:p>
        </p:txBody>
      </p:sp>
    </p:spTree>
    <p:extLst>
      <p:ext uri="{BB962C8B-B14F-4D97-AF65-F5344CB8AC3E}">
        <p14:creationId xmlns:p14="http://schemas.microsoft.com/office/powerpoint/2010/main" val="35588820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_Title_Subhead_NoHeaderLine ">
    <p:spTree>
      <p:nvGrpSpPr>
        <p:cNvPr id="1" name=""/>
        <p:cNvGrpSpPr/>
        <p:nvPr/>
      </p:nvGrpSpPr>
      <p:grpSpPr>
        <a:xfrm>
          <a:off x="0" y="0"/>
          <a:ext cx="0" cy="0"/>
          <a:chOff x="0" y="0"/>
          <a:chExt cx="0" cy="0"/>
        </a:xfrm>
      </p:grpSpPr>
      <p:sp>
        <p:nvSpPr>
          <p:cNvPr id="11" name="Text Placeholder 5"/>
          <p:cNvSpPr>
            <a:spLocks noGrp="1"/>
          </p:cNvSpPr>
          <p:nvPr>
            <p:ph type="body" sz="quarter" idx="12" hasCustomPrompt="1"/>
          </p:nvPr>
        </p:nvSpPr>
        <p:spPr>
          <a:xfrm>
            <a:off x="456709" y="917568"/>
            <a:ext cx="8230428" cy="298464"/>
          </a:xfrm>
        </p:spPr>
        <p:txBody>
          <a:bodyPr/>
          <a:lstStyle>
            <a:lvl1pPr marL="0" indent="0">
              <a:lnSpc>
                <a:spcPct val="100000"/>
              </a:lnSpc>
              <a:spcBef>
                <a:spcPts val="0"/>
              </a:spcBef>
              <a:buFontTx/>
              <a:buNone/>
              <a:defRPr b="1" cap="none" baseline="0">
                <a:solidFill>
                  <a:schemeClr val="accent2"/>
                </a:solidFill>
              </a:defRPr>
            </a:lvl1pPr>
          </a:lstStyle>
          <a:p>
            <a:pPr lvl="0"/>
            <a:r>
              <a:rPr lang="en-US"/>
              <a:t>Click to edit subtitle</a:t>
            </a:r>
          </a:p>
        </p:txBody>
      </p:sp>
      <p:sp>
        <p:nvSpPr>
          <p:cNvPr id="3" name="Title 2"/>
          <p:cNvSpPr>
            <a:spLocks noGrp="1"/>
          </p:cNvSpPr>
          <p:nvPr>
            <p:ph type="title" hasCustomPrompt="1"/>
          </p:nvPr>
        </p:nvSpPr>
        <p:spPr/>
        <p:txBody>
          <a:bodyPr/>
          <a:lstStyle>
            <a:lvl1pPr>
              <a:defRPr>
                <a:solidFill>
                  <a:schemeClr val="accent1"/>
                </a:solidFill>
              </a:defRPr>
            </a:lvl1pPr>
          </a:lstStyle>
          <a:p>
            <a:r>
              <a:rPr lang="en-US"/>
              <a:t>Click to edit slide title</a:t>
            </a:r>
          </a:p>
        </p:txBody>
      </p:sp>
      <p:cxnSp>
        <p:nvCxnSpPr>
          <p:cNvPr id="10" name="Straight Connector 9"/>
          <p:cNvCxnSpPr/>
          <p:nvPr userDrawn="1"/>
        </p:nvCxnSpPr>
        <p:spPr>
          <a:xfrm>
            <a:off x="457214" y="4698940"/>
            <a:ext cx="8229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Slide Number Placeholder 1"/>
          <p:cNvSpPr>
            <a:spLocks noGrp="1"/>
          </p:cNvSpPr>
          <p:nvPr>
            <p:ph type="sldNum" sz="quarter" idx="4"/>
          </p:nvPr>
        </p:nvSpPr>
        <p:spPr>
          <a:xfrm>
            <a:off x="8500787" y="4869569"/>
            <a:ext cx="186350" cy="123159"/>
          </a:xfrm>
          <a:prstGeom prst="rect">
            <a:avLst/>
          </a:prstGeom>
        </p:spPr>
        <p:txBody>
          <a:bodyPr vert="horz" wrap="none" lIns="0" tIns="0" rIns="0" bIns="0" rtlCol="0" anchor="b" anchorCtr="0">
            <a:spAutoFit/>
          </a:bodyPr>
          <a:lstStyle>
            <a:lvl1pPr algn="r">
              <a:defRPr sz="800">
                <a:solidFill>
                  <a:schemeClr val="tx1">
                    <a:tint val="75000"/>
                  </a:schemeClr>
                </a:solidFill>
              </a:defRPr>
            </a:lvl1pPr>
          </a:lstStyle>
          <a:p>
            <a:fld id="{746372F0-8F5B-47E8-9A0C-8905EFF44332}" type="slidenum">
              <a:rPr lang="en-US" smtClean="0"/>
              <a:pPr/>
              <a:t>‹nr.›</a:t>
            </a:fld>
            <a:endParaRPr lang="en-US"/>
          </a:p>
        </p:txBody>
      </p:sp>
      <p:sp>
        <p:nvSpPr>
          <p:cNvPr id="9" name="Footer Placeholder 4"/>
          <p:cNvSpPr>
            <a:spLocks noGrp="1"/>
          </p:cNvSpPr>
          <p:nvPr>
            <p:ph type="ftr" sz="quarter" idx="3"/>
          </p:nvPr>
        </p:nvSpPr>
        <p:spPr>
          <a:xfrm>
            <a:off x="450855" y="4869617"/>
            <a:ext cx="5387887" cy="123111"/>
          </a:xfrm>
          <a:prstGeom prst="rect">
            <a:avLst/>
          </a:prstGeom>
        </p:spPr>
        <p:txBody>
          <a:bodyPr vert="horz" lIns="0" tIns="0" rIns="0" bIns="0" rtlCol="0" anchor="b" anchorCtr="0">
            <a:spAutoFit/>
          </a:bodyPr>
          <a:lstStyle>
            <a:lvl1pPr algn="l">
              <a:defRPr sz="800">
                <a:solidFill>
                  <a:schemeClr val="tx1">
                    <a:tint val="75000"/>
                  </a:schemeClr>
                </a:solidFill>
              </a:defRPr>
            </a:lvl1pPr>
          </a:lstStyle>
          <a:p>
            <a:pPr>
              <a:defRPr/>
            </a:pPr>
            <a:r>
              <a:rPr lang="en-US">
                <a:solidFill>
                  <a:srgbClr val="97999B"/>
                </a:solidFill>
                <a:cs typeface="Arial" charset="0"/>
              </a:rPr>
              <a:t>EHS - VGM TA 2022</a:t>
            </a:r>
            <a:endParaRPr lang="en-US">
              <a:solidFill>
                <a:srgbClr val="FF0000"/>
              </a:solidFill>
              <a:cs typeface="Arial" charset="0"/>
            </a:endParaRPr>
          </a:p>
        </p:txBody>
      </p:sp>
    </p:spTree>
    <p:extLst>
      <p:ext uri="{BB962C8B-B14F-4D97-AF65-F5344CB8AC3E}">
        <p14:creationId xmlns:p14="http://schemas.microsoft.com/office/powerpoint/2010/main" val="28432378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_TitleFooter_NoLines">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a:t>Click to edit slide title</a:t>
            </a:r>
          </a:p>
        </p:txBody>
      </p:sp>
      <p:sp>
        <p:nvSpPr>
          <p:cNvPr id="6" name="Slide Number Placeholder 1"/>
          <p:cNvSpPr>
            <a:spLocks noGrp="1"/>
          </p:cNvSpPr>
          <p:nvPr>
            <p:ph type="sldNum" sz="quarter" idx="4"/>
          </p:nvPr>
        </p:nvSpPr>
        <p:spPr>
          <a:xfrm>
            <a:off x="8500787" y="4869569"/>
            <a:ext cx="186350" cy="123159"/>
          </a:xfrm>
          <a:prstGeom prst="rect">
            <a:avLst/>
          </a:prstGeom>
        </p:spPr>
        <p:txBody>
          <a:bodyPr vert="horz" wrap="none" lIns="0" tIns="0" rIns="0" bIns="0" rtlCol="0" anchor="b" anchorCtr="0">
            <a:spAutoFit/>
          </a:bodyPr>
          <a:lstStyle>
            <a:lvl1pPr algn="r">
              <a:defRPr sz="800">
                <a:solidFill>
                  <a:schemeClr val="tx1">
                    <a:tint val="75000"/>
                  </a:schemeClr>
                </a:solidFill>
              </a:defRPr>
            </a:lvl1pPr>
          </a:lstStyle>
          <a:p>
            <a:fld id="{746372F0-8F5B-47E8-9A0C-8905EFF44332}" type="slidenum">
              <a:rPr lang="en-US" smtClean="0"/>
              <a:pPr/>
              <a:t>‹nr.›</a:t>
            </a:fld>
            <a:endParaRPr lang="en-US"/>
          </a:p>
        </p:txBody>
      </p:sp>
      <p:sp>
        <p:nvSpPr>
          <p:cNvPr id="7" name="Footer Placeholder 4"/>
          <p:cNvSpPr>
            <a:spLocks noGrp="1"/>
          </p:cNvSpPr>
          <p:nvPr>
            <p:ph type="ftr" sz="quarter" idx="3"/>
          </p:nvPr>
        </p:nvSpPr>
        <p:spPr>
          <a:xfrm>
            <a:off x="450855" y="4869617"/>
            <a:ext cx="5371109" cy="123111"/>
          </a:xfrm>
          <a:prstGeom prst="rect">
            <a:avLst/>
          </a:prstGeom>
        </p:spPr>
        <p:txBody>
          <a:bodyPr vert="horz" lIns="0" tIns="0" rIns="0" bIns="0" rtlCol="0" anchor="b" anchorCtr="0">
            <a:spAutoFit/>
          </a:bodyPr>
          <a:lstStyle>
            <a:lvl1pPr algn="l">
              <a:defRPr sz="800">
                <a:solidFill>
                  <a:schemeClr val="tx1">
                    <a:tint val="75000"/>
                  </a:schemeClr>
                </a:solidFill>
              </a:defRPr>
            </a:lvl1pPr>
          </a:lstStyle>
          <a:p>
            <a:pPr>
              <a:defRPr/>
            </a:pPr>
            <a:r>
              <a:rPr lang="en-US">
                <a:solidFill>
                  <a:srgbClr val="97999B"/>
                </a:solidFill>
                <a:cs typeface="Arial" charset="0"/>
              </a:rPr>
              <a:t>EHS - VGM TA 2022</a:t>
            </a:r>
            <a:endParaRPr lang="en-US">
              <a:solidFill>
                <a:srgbClr val="FF0000"/>
              </a:solidFill>
              <a:cs typeface="Arial" charset="0"/>
            </a:endParaRPr>
          </a:p>
        </p:txBody>
      </p:sp>
    </p:spTree>
    <p:extLst>
      <p:ext uri="{BB962C8B-B14F-4D97-AF65-F5344CB8AC3E}">
        <p14:creationId xmlns:p14="http://schemas.microsoft.com/office/powerpoint/2010/main" val="3884524912"/>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Content_TitleNoFooter">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a:t>Click to edit slide title</a:t>
            </a:r>
          </a:p>
        </p:txBody>
      </p:sp>
    </p:spTree>
    <p:extLst>
      <p:ext uri="{BB962C8B-B14F-4D97-AF65-F5344CB8AC3E}">
        <p14:creationId xmlns:p14="http://schemas.microsoft.com/office/powerpoint/2010/main" val="2763960565"/>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_FooterOnly_NoLines ">
    <p:spTree>
      <p:nvGrpSpPr>
        <p:cNvPr id="1" name=""/>
        <p:cNvGrpSpPr/>
        <p:nvPr/>
      </p:nvGrpSpPr>
      <p:grpSpPr>
        <a:xfrm>
          <a:off x="0" y="0"/>
          <a:ext cx="0" cy="0"/>
          <a:chOff x="0" y="0"/>
          <a:chExt cx="0" cy="0"/>
        </a:xfrm>
      </p:grpSpPr>
      <p:sp>
        <p:nvSpPr>
          <p:cNvPr id="4" name="Slide Number Placeholder 1"/>
          <p:cNvSpPr>
            <a:spLocks noGrp="1"/>
          </p:cNvSpPr>
          <p:nvPr>
            <p:ph type="sldNum" sz="quarter" idx="4"/>
          </p:nvPr>
        </p:nvSpPr>
        <p:spPr>
          <a:xfrm>
            <a:off x="8500787" y="4869569"/>
            <a:ext cx="186350" cy="123159"/>
          </a:xfrm>
          <a:prstGeom prst="rect">
            <a:avLst/>
          </a:prstGeom>
        </p:spPr>
        <p:txBody>
          <a:bodyPr vert="horz" wrap="none" lIns="0" tIns="0" rIns="0" bIns="0" rtlCol="0" anchor="b" anchorCtr="0">
            <a:spAutoFit/>
          </a:bodyPr>
          <a:lstStyle>
            <a:lvl1pPr algn="r">
              <a:defRPr sz="800">
                <a:solidFill>
                  <a:schemeClr val="tx1">
                    <a:tint val="75000"/>
                  </a:schemeClr>
                </a:solidFill>
              </a:defRPr>
            </a:lvl1pPr>
          </a:lstStyle>
          <a:p>
            <a:fld id="{746372F0-8F5B-47E8-9A0C-8905EFF44332}" type="slidenum">
              <a:rPr lang="en-US" smtClean="0"/>
              <a:pPr/>
              <a:t>‹nr.›</a:t>
            </a:fld>
            <a:endParaRPr lang="en-US"/>
          </a:p>
        </p:txBody>
      </p:sp>
      <p:sp>
        <p:nvSpPr>
          <p:cNvPr id="6" name="Footer Placeholder 4"/>
          <p:cNvSpPr>
            <a:spLocks noGrp="1"/>
          </p:cNvSpPr>
          <p:nvPr>
            <p:ph type="ftr" sz="quarter" idx="3"/>
          </p:nvPr>
        </p:nvSpPr>
        <p:spPr>
          <a:xfrm>
            <a:off x="450853" y="4869617"/>
            <a:ext cx="5396276" cy="123111"/>
          </a:xfrm>
          <a:prstGeom prst="rect">
            <a:avLst/>
          </a:prstGeom>
        </p:spPr>
        <p:txBody>
          <a:bodyPr vert="horz" lIns="0" tIns="0" rIns="0" bIns="0" rtlCol="0" anchor="b" anchorCtr="0">
            <a:spAutoFit/>
          </a:bodyPr>
          <a:lstStyle>
            <a:lvl1pPr algn="l">
              <a:defRPr sz="800">
                <a:solidFill>
                  <a:schemeClr val="tx1">
                    <a:tint val="75000"/>
                  </a:schemeClr>
                </a:solidFill>
              </a:defRPr>
            </a:lvl1pPr>
          </a:lstStyle>
          <a:p>
            <a:pPr>
              <a:defRPr/>
            </a:pPr>
            <a:r>
              <a:rPr lang="en-US">
                <a:solidFill>
                  <a:srgbClr val="97999B"/>
                </a:solidFill>
                <a:cs typeface="Arial" charset="0"/>
              </a:rPr>
              <a:t>EHS - VGM TA 2022</a:t>
            </a:r>
            <a:endParaRPr lang="en-US">
              <a:solidFill>
                <a:srgbClr val="FF0000"/>
              </a:solidFill>
              <a:cs typeface="Arial" charset="0"/>
            </a:endParaRPr>
          </a:p>
        </p:txBody>
      </p:sp>
    </p:spTree>
    <p:extLst>
      <p:ext uri="{BB962C8B-B14F-4D97-AF65-F5344CB8AC3E}">
        <p14:creationId xmlns:p14="http://schemas.microsoft.com/office/powerpoint/2010/main" val="36290917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Blank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76990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Mosaic_3-column_Photos">
    <p:spTree>
      <p:nvGrpSpPr>
        <p:cNvPr id="1" name=""/>
        <p:cNvGrpSpPr/>
        <p:nvPr/>
      </p:nvGrpSpPr>
      <p:grpSpPr>
        <a:xfrm>
          <a:off x="0" y="0"/>
          <a:ext cx="0" cy="0"/>
          <a:chOff x="0" y="0"/>
          <a:chExt cx="0" cy="0"/>
        </a:xfrm>
      </p:grpSpPr>
      <p:sp>
        <p:nvSpPr>
          <p:cNvPr id="18" name="Slide Number Placeholder 1"/>
          <p:cNvSpPr>
            <a:spLocks noGrp="1"/>
          </p:cNvSpPr>
          <p:nvPr>
            <p:ph type="sldNum" sz="quarter" idx="4"/>
          </p:nvPr>
        </p:nvSpPr>
        <p:spPr>
          <a:xfrm>
            <a:off x="8500787" y="4869569"/>
            <a:ext cx="186350" cy="123159"/>
          </a:xfrm>
          <a:prstGeom prst="rect">
            <a:avLst/>
          </a:prstGeom>
        </p:spPr>
        <p:txBody>
          <a:bodyPr vert="horz" wrap="none" lIns="0" tIns="0" rIns="0" bIns="0" rtlCol="0" anchor="b" anchorCtr="0">
            <a:spAutoFit/>
          </a:bodyPr>
          <a:lstStyle>
            <a:lvl1pPr algn="r">
              <a:defRPr sz="800">
                <a:solidFill>
                  <a:schemeClr val="tx1">
                    <a:tint val="75000"/>
                  </a:schemeClr>
                </a:solidFill>
              </a:defRPr>
            </a:lvl1pPr>
          </a:lstStyle>
          <a:p>
            <a:fld id="{746372F0-8F5B-47E8-9A0C-8905EFF44332}" type="slidenum">
              <a:rPr lang="en-US" smtClean="0"/>
              <a:pPr/>
              <a:t>‹nr.›</a:t>
            </a:fld>
            <a:endParaRPr lang="en-US"/>
          </a:p>
        </p:txBody>
      </p:sp>
      <p:sp>
        <p:nvSpPr>
          <p:cNvPr id="19" name="Footer Placeholder 4"/>
          <p:cNvSpPr>
            <a:spLocks noGrp="1"/>
          </p:cNvSpPr>
          <p:nvPr>
            <p:ph type="ftr" sz="quarter" idx="3"/>
          </p:nvPr>
        </p:nvSpPr>
        <p:spPr>
          <a:xfrm>
            <a:off x="450855" y="4869617"/>
            <a:ext cx="5401309" cy="123111"/>
          </a:xfrm>
          <a:prstGeom prst="rect">
            <a:avLst/>
          </a:prstGeom>
        </p:spPr>
        <p:txBody>
          <a:bodyPr vert="horz" lIns="0" tIns="0" rIns="0" bIns="0" rtlCol="0" anchor="b" anchorCtr="0">
            <a:spAutoFit/>
          </a:bodyPr>
          <a:lstStyle>
            <a:lvl1pPr algn="l">
              <a:defRPr sz="800">
                <a:solidFill>
                  <a:schemeClr val="tx1">
                    <a:tint val="75000"/>
                  </a:schemeClr>
                </a:solidFill>
              </a:defRPr>
            </a:lvl1pPr>
          </a:lstStyle>
          <a:p>
            <a:pPr>
              <a:defRPr/>
            </a:pPr>
            <a:r>
              <a:rPr lang="en-US">
                <a:solidFill>
                  <a:srgbClr val="97999B"/>
                </a:solidFill>
                <a:cs typeface="Arial" charset="0"/>
              </a:rPr>
              <a:t>EHS - VGM TA 2022</a:t>
            </a:r>
            <a:endParaRPr lang="en-US">
              <a:solidFill>
                <a:srgbClr val="FF0000"/>
              </a:solidFill>
              <a:cs typeface="Arial" charset="0"/>
            </a:endParaRPr>
          </a:p>
        </p:txBody>
      </p:sp>
      <p:sp>
        <p:nvSpPr>
          <p:cNvPr id="13" name="Round Diagonal Corner Rectangle 12">
            <a:extLst>
              <a:ext uri="{FF2B5EF4-FFF2-40B4-BE49-F238E27FC236}">
                <a16:creationId xmlns:a16="http://schemas.microsoft.com/office/drawing/2014/main" id="{9851EA71-22FF-CE4E-B17A-283DBCD92939}"/>
              </a:ext>
            </a:extLst>
          </p:cNvPr>
          <p:cNvSpPr/>
          <p:nvPr userDrawn="1"/>
        </p:nvSpPr>
        <p:spPr>
          <a:xfrm>
            <a:off x="3111501" y="2146301"/>
            <a:ext cx="2830513" cy="2146300"/>
          </a:xfrm>
          <a:prstGeom prst="round2DiagRect">
            <a:avLst>
              <a:gd name="adj1" fmla="val 10971"/>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0" name="Round Diagonal Corner Rectangle 19">
            <a:extLst>
              <a:ext uri="{FF2B5EF4-FFF2-40B4-BE49-F238E27FC236}">
                <a16:creationId xmlns:a16="http://schemas.microsoft.com/office/drawing/2014/main" id="{7F13216C-DA44-184D-8AA6-D70DA2C0084A}"/>
              </a:ext>
            </a:extLst>
          </p:cNvPr>
          <p:cNvSpPr/>
          <p:nvPr userDrawn="1"/>
        </p:nvSpPr>
        <p:spPr>
          <a:xfrm>
            <a:off x="6040438" y="3011489"/>
            <a:ext cx="2830512" cy="1281112"/>
          </a:xfrm>
          <a:prstGeom prst="round2DiagRect">
            <a:avLst>
              <a:gd name="adj1" fmla="val 0"/>
              <a:gd name="adj2" fmla="val 108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 name="Round Diagonal Corner Rectangle 20">
            <a:extLst>
              <a:ext uri="{FF2B5EF4-FFF2-40B4-BE49-F238E27FC236}">
                <a16:creationId xmlns:a16="http://schemas.microsoft.com/office/drawing/2014/main" id="{9F03A1FE-8F4C-5A4B-8085-7089AB510002}"/>
              </a:ext>
            </a:extLst>
          </p:cNvPr>
          <p:cNvSpPr/>
          <p:nvPr userDrawn="1"/>
        </p:nvSpPr>
        <p:spPr>
          <a:xfrm>
            <a:off x="200026" y="685800"/>
            <a:ext cx="2811463" cy="2146300"/>
          </a:xfrm>
          <a:prstGeom prst="round2DiagRect">
            <a:avLst>
              <a:gd name="adj1" fmla="val 0"/>
              <a:gd name="adj2" fmla="val 108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srgbClr val="007A87"/>
              </a:solidFill>
            </a:endParaRPr>
          </a:p>
        </p:txBody>
      </p:sp>
      <p:sp>
        <p:nvSpPr>
          <p:cNvPr id="22" name="Picture Placeholder 21">
            <a:extLst>
              <a:ext uri="{FF2B5EF4-FFF2-40B4-BE49-F238E27FC236}">
                <a16:creationId xmlns:a16="http://schemas.microsoft.com/office/drawing/2014/main" id="{DE1D67BD-3435-1046-AC65-CEBBFF5A30EE}"/>
              </a:ext>
            </a:extLst>
          </p:cNvPr>
          <p:cNvSpPr>
            <a:spLocks noGrp="1"/>
          </p:cNvSpPr>
          <p:nvPr>
            <p:ph type="pic" sz="quarter" idx="14"/>
          </p:nvPr>
        </p:nvSpPr>
        <p:spPr>
          <a:xfrm>
            <a:off x="6041136" y="691876"/>
            <a:ext cx="2830280" cy="2238299"/>
          </a:xfrm>
          <a:prstGeom prst="round2DiagRect">
            <a:avLst>
              <a:gd name="adj1" fmla="val 10996"/>
              <a:gd name="adj2" fmla="val 0"/>
            </a:avLst>
          </a:prstGeom>
        </p:spPr>
        <p:txBody>
          <a:bodyPr rtlCol="0">
            <a:noAutofit/>
          </a:bodyPr>
          <a:lstStyle/>
          <a:p>
            <a:pPr lvl="0"/>
            <a:r>
              <a:rPr lang="en-US" noProof="0"/>
              <a:t>Click icon to add picture</a:t>
            </a:r>
          </a:p>
        </p:txBody>
      </p:sp>
      <p:sp>
        <p:nvSpPr>
          <p:cNvPr id="23" name="Picture Placeholder 19">
            <a:extLst>
              <a:ext uri="{FF2B5EF4-FFF2-40B4-BE49-F238E27FC236}">
                <a16:creationId xmlns:a16="http://schemas.microsoft.com/office/drawing/2014/main" id="{85C1FAD3-9AE2-A246-BCEA-7F2EEC57CE71}"/>
              </a:ext>
            </a:extLst>
          </p:cNvPr>
          <p:cNvSpPr>
            <a:spLocks noGrp="1"/>
          </p:cNvSpPr>
          <p:nvPr>
            <p:ph type="pic" sz="quarter" idx="13"/>
          </p:nvPr>
        </p:nvSpPr>
        <p:spPr>
          <a:xfrm>
            <a:off x="3112607" y="691876"/>
            <a:ext cx="2829041" cy="1371600"/>
          </a:xfrm>
          <a:prstGeom prst="round2DiagRect">
            <a:avLst>
              <a:gd name="adj1" fmla="val 0"/>
              <a:gd name="adj2" fmla="val 14555"/>
            </a:avLst>
          </a:prstGeom>
        </p:spPr>
        <p:txBody>
          <a:bodyPr rtlCol="0">
            <a:noAutofit/>
          </a:bodyPr>
          <a:lstStyle/>
          <a:p>
            <a:pPr lvl="0"/>
            <a:r>
              <a:rPr lang="en-US" noProof="0"/>
              <a:t>Click icon to add picture</a:t>
            </a:r>
          </a:p>
        </p:txBody>
      </p:sp>
      <p:sp>
        <p:nvSpPr>
          <p:cNvPr id="24" name="Picture Placeholder 13">
            <a:extLst>
              <a:ext uri="{FF2B5EF4-FFF2-40B4-BE49-F238E27FC236}">
                <a16:creationId xmlns:a16="http://schemas.microsoft.com/office/drawing/2014/main" id="{8834F1FE-B6D6-5945-9308-1E5C958ECE9E}"/>
              </a:ext>
            </a:extLst>
          </p:cNvPr>
          <p:cNvSpPr>
            <a:spLocks noGrp="1"/>
          </p:cNvSpPr>
          <p:nvPr>
            <p:ph type="pic" sz="quarter" idx="11"/>
          </p:nvPr>
        </p:nvSpPr>
        <p:spPr>
          <a:xfrm>
            <a:off x="197812" y="2914650"/>
            <a:ext cx="2813017" cy="1371600"/>
          </a:xfrm>
          <a:prstGeom prst="round2DiagRect">
            <a:avLst>
              <a:gd name="adj1" fmla="val 12993"/>
              <a:gd name="adj2" fmla="val 0"/>
            </a:avLst>
          </a:prstGeom>
        </p:spPr>
        <p:txBody>
          <a:bodyPr rtlCol="0">
            <a:noAutofit/>
          </a:bodyPr>
          <a:lstStyle/>
          <a:p>
            <a:pPr lvl="0"/>
            <a:r>
              <a:rPr lang="en-US" noProof="0"/>
              <a:t>Click icon to add picture</a:t>
            </a:r>
          </a:p>
        </p:txBody>
      </p:sp>
      <p:sp>
        <p:nvSpPr>
          <p:cNvPr id="25" name="Text Placeholder 23">
            <a:extLst>
              <a:ext uri="{FF2B5EF4-FFF2-40B4-BE49-F238E27FC236}">
                <a16:creationId xmlns:a16="http://schemas.microsoft.com/office/drawing/2014/main" id="{218A47F0-5F10-1B4A-9FC8-5EFB0711BA38}"/>
              </a:ext>
            </a:extLst>
          </p:cNvPr>
          <p:cNvSpPr>
            <a:spLocks noGrp="1"/>
          </p:cNvSpPr>
          <p:nvPr>
            <p:ph type="body" sz="quarter" idx="23"/>
          </p:nvPr>
        </p:nvSpPr>
        <p:spPr bwMode="gray">
          <a:xfrm>
            <a:off x="6269735" y="3085171"/>
            <a:ext cx="2366265" cy="470730"/>
          </a:xfrm>
        </p:spPr>
        <p:txBody>
          <a:bodyPr tIns="0" bIns="0" anchor="b">
            <a:noAutofit/>
          </a:bodyPr>
          <a:lstStyle>
            <a:lvl1pPr marL="0" indent="0">
              <a:lnSpc>
                <a:spcPct val="90000"/>
              </a:lnSpc>
              <a:spcBef>
                <a:spcPts val="0"/>
              </a:spcBef>
              <a:buNone/>
              <a:defRPr sz="2000" b="1">
                <a:solidFill>
                  <a:schemeClr val="bg1"/>
                </a:solidFill>
              </a:defRPr>
            </a:lvl1pPr>
          </a:lstStyle>
          <a:p>
            <a:pPr lvl="0"/>
            <a:r>
              <a:rPr lang="en-US"/>
              <a:t>Click to edit Master text styles</a:t>
            </a:r>
          </a:p>
        </p:txBody>
      </p:sp>
      <p:sp>
        <p:nvSpPr>
          <p:cNvPr id="26" name="Text Placeholder 25">
            <a:extLst>
              <a:ext uri="{FF2B5EF4-FFF2-40B4-BE49-F238E27FC236}">
                <a16:creationId xmlns:a16="http://schemas.microsoft.com/office/drawing/2014/main" id="{C4292649-AD86-0448-9D4B-7B8A42435777}"/>
              </a:ext>
            </a:extLst>
          </p:cNvPr>
          <p:cNvSpPr>
            <a:spLocks noGrp="1"/>
          </p:cNvSpPr>
          <p:nvPr>
            <p:ph type="body" sz="quarter" idx="24"/>
          </p:nvPr>
        </p:nvSpPr>
        <p:spPr bwMode="gray">
          <a:xfrm>
            <a:off x="6269735" y="3588771"/>
            <a:ext cx="2366265" cy="562730"/>
          </a:xfrm>
        </p:spPr>
        <p:txBody>
          <a:bodyPr tIns="0" bIns="0">
            <a:normAutofit/>
          </a:bodyPr>
          <a:lstStyle>
            <a:lvl1pPr marL="0" indent="0">
              <a:lnSpc>
                <a:spcPct val="100000"/>
              </a:lnSpc>
              <a:spcBef>
                <a:spcPts val="0"/>
              </a:spcBef>
              <a:buNone/>
              <a:defRPr sz="1000">
                <a:solidFill>
                  <a:schemeClr val="bg1"/>
                </a:solidFill>
              </a:defRPr>
            </a:lvl1pPr>
          </a:lstStyle>
          <a:p>
            <a:pPr lvl="0"/>
            <a:r>
              <a:rPr lang="en-US"/>
              <a:t>Click to edit Master text styles</a:t>
            </a:r>
          </a:p>
        </p:txBody>
      </p:sp>
      <p:sp>
        <p:nvSpPr>
          <p:cNvPr id="27" name="Text Placeholder 23">
            <a:extLst>
              <a:ext uri="{FF2B5EF4-FFF2-40B4-BE49-F238E27FC236}">
                <a16:creationId xmlns:a16="http://schemas.microsoft.com/office/drawing/2014/main" id="{7480EDDA-517F-A249-9878-0F48D0A55D7A}"/>
              </a:ext>
            </a:extLst>
          </p:cNvPr>
          <p:cNvSpPr>
            <a:spLocks noGrp="1"/>
          </p:cNvSpPr>
          <p:nvPr>
            <p:ph type="body" sz="quarter" idx="25"/>
          </p:nvPr>
        </p:nvSpPr>
        <p:spPr bwMode="gray">
          <a:xfrm>
            <a:off x="426412" y="758238"/>
            <a:ext cx="2361393" cy="1337310"/>
          </a:xfrm>
        </p:spPr>
        <p:txBody>
          <a:bodyPr tIns="0" bIns="0" anchor="b">
            <a:noAutofit/>
          </a:bodyPr>
          <a:lstStyle>
            <a:lvl1pPr marL="0" indent="0">
              <a:lnSpc>
                <a:spcPct val="90000"/>
              </a:lnSpc>
              <a:spcBef>
                <a:spcPts val="0"/>
              </a:spcBef>
              <a:buNone/>
              <a:defRPr sz="3200" b="1">
                <a:solidFill>
                  <a:schemeClr val="bg1"/>
                </a:solidFill>
              </a:defRPr>
            </a:lvl1pPr>
          </a:lstStyle>
          <a:p>
            <a:pPr lvl="0"/>
            <a:r>
              <a:rPr lang="en-US"/>
              <a:t>Click to edit Master text styles</a:t>
            </a:r>
          </a:p>
        </p:txBody>
      </p:sp>
      <p:sp>
        <p:nvSpPr>
          <p:cNvPr id="28" name="Text Placeholder 25">
            <a:extLst>
              <a:ext uri="{FF2B5EF4-FFF2-40B4-BE49-F238E27FC236}">
                <a16:creationId xmlns:a16="http://schemas.microsoft.com/office/drawing/2014/main" id="{62CD8742-EA52-E149-9529-EA7F223C9731}"/>
              </a:ext>
            </a:extLst>
          </p:cNvPr>
          <p:cNvSpPr>
            <a:spLocks noGrp="1"/>
          </p:cNvSpPr>
          <p:nvPr>
            <p:ph type="body" sz="quarter" idx="26"/>
          </p:nvPr>
        </p:nvSpPr>
        <p:spPr bwMode="gray">
          <a:xfrm>
            <a:off x="426412" y="2131009"/>
            <a:ext cx="2361393" cy="601061"/>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9" name="Text Placeholder 23">
            <a:extLst>
              <a:ext uri="{FF2B5EF4-FFF2-40B4-BE49-F238E27FC236}">
                <a16:creationId xmlns:a16="http://schemas.microsoft.com/office/drawing/2014/main" id="{8F7C38B8-A4CF-694A-AEF4-090E7E421D78}"/>
              </a:ext>
            </a:extLst>
          </p:cNvPr>
          <p:cNvSpPr>
            <a:spLocks noGrp="1"/>
          </p:cNvSpPr>
          <p:nvPr>
            <p:ph type="body" sz="quarter" idx="27"/>
          </p:nvPr>
        </p:nvSpPr>
        <p:spPr bwMode="gray">
          <a:xfrm>
            <a:off x="3331487" y="2214390"/>
            <a:ext cx="2411509" cy="1310536"/>
          </a:xfrm>
        </p:spPr>
        <p:txBody>
          <a:bodyPr tIns="0" bIns="0" anchor="b">
            <a:noAutofit/>
          </a:bodyPr>
          <a:lstStyle>
            <a:lvl1pPr marL="0" indent="0">
              <a:lnSpc>
                <a:spcPct val="90000"/>
              </a:lnSpc>
              <a:spcBef>
                <a:spcPts val="0"/>
              </a:spcBef>
              <a:buNone/>
              <a:defRPr sz="3200" b="1">
                <a:solidFill>
                  <a:schemeClr val="bg1"/>
                </a:solidFill>
              </a:defRPr>
            </a:lvl1pPr>
          </a:lstStyle>
          <a:p>
            <a:pPr lvl="0"/>
            <a:r>
              <a:rPr lang="en-US"/>
              <a:t>Click to edit Master text styles</a:t>
            </a:r>
          </a:p>
        </p:txBody>
      </p:sp>
      <p:sp>
        <p:nvSpPr>
          <p:cNvPr id="30" name="Text Placeholder 25">
            <a:extLst>
              <a:ext uri="{FF2B5EF4-FFF2-40B4-BE49-F238E27FC236}">
                <a16:creationId xmlns:a16="http://schemas.microsoft.com/office/drawing/2014/main" id="{A462B861-1810-9A40-8C3B-982C68417BA0}"/>
              </a:ext>
            </a:extLst>
          </p:cNvPr>
          <p:cNvSpPr>
            <a:spLocks noGrp="1"/>
          </p:cNvSpPr>
          <p:nvPr>
            <p:ph type="body" sz="quarter" idx="28"/>
          </p:nvPr>
        </p:nvSpPr>
        <p:spPr bwMode="gray">
          <a:xfrm>
            <a:off x="3331487" y="3557125"/>
            <a:ext cx="2410527" cy="601061"/>
          </a:xfrm>
        </p:spPr>
        <p:txBody>
          <a:bodyPr tIns="0" bIns="0">
            <a:noAutofit/>
          </a:bodyPr>
          <a:lstStyle>
            <a:lvl1pPr marL="0" indent="0">
              <a:lnSpc>
                <a:spcPts val="1700"/>
              </a:lnSpc>
              <a:spcBef>
                <a:spcPts val="0"/>
              </a:spcBef>
              <a:buNone/>
              <a:defRPr lang="en-US" sz="1600" kern="1200" dirty="0" smtClean="0">
                <a:solidFill>
                  <a:schemeClr val="bg1"/>
                </a:solidFill>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5700696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Closer_Log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208E05-39B2-2344-B691-B1C28EC302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7596" y="2111472"/>
            <a:ext cx="2018303" cy="1202098"/>
          </a:xfrm>
          <a:prstGeom prst="rect">
            <a:avLst/>
          </a:prstGeom>
        </p:spPr>
      </p:pic>
    </p:spTree>
    <p:extLst>
      <p:ext uri="{BB962C8B-B14F-4D97-AF65-F5344CB8AC3E}">
        <p14:creationId xmlns:p14="http://schemas.microsoft.com/office/powerpoint/2010/main" val="15558941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SectionBreak_Blue">
    <p:spTree>
      <p:nvGrpSpPr>
        <p:cNvPr id="1" name=""/>
        <p:cNvGrpSpPr/>
        <p:nvPr/>
      </p:nvGrpSpPr>
      <p:grpSpPr>
        <a:xfrm>
          <a:off x="0" y="0"/>
          <a:ext cx="0" cy="0"/>
          <a:chOff x="0" y="0"/>
          <a:chExt cx="0" cy="0"/>
        </a:xfrm>
      </p:grpSpPr>
      <p:sp>
        <p:nvSpPr>
          <p:cNvPr id="6" name="Round Diagonal Corner Rectangle 5"/>
          <p:cNvSpPr/>
          <p:nvPr userDrawn="1"/>
        </p:nvSpPr>
        <p:spPr>
          <a:xfrm>
            <a:off x="230188" y="171452"/>
            <a:ext cx="8686800" cy="4283869"/>
          </a:xfrm>
          <a:prstGeom prst="round2DiagRect">
            <a:avLst>
              <a:gd name="adj1" fmla="val 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500">
              <a:solidFill>
                <a:schemeClr val="bg1"/>
              </a:solidFill>
              <a:latin typeface="+mj-lt"/>
            </a:endParaRPr>
          </a:p>
        </p:txBody>
      </p:sp>
      <p:sp>
        <p:nvSpPr>
          <p:cNvPr id="2" name="Title 1"/>
          <p:cNvSpPr>
            <a:spLocks noGrp="1"/>
          </p:cNvSpPr>
          <p:nvPr>
            <p:ph type="title" hasCustomPrompt="1"/>
          </p:nvPr>
        </p:nvSpPr>
        <p:spPr bwMode="gray">
          <a:xfrm>
            <a:off x="740664" y="1385316"/>
            <a:ext cx="7424928" cy="1755648"/>
          </a:xfrm>
        </p:spPr>
        <p:txBody>
          <a:bodyPr/>
          <a:lstStyle>
            <a:lvl1pPr>
              <a:lnSpc>
                <a:spcPct val="100000"/>
              </a:lnSpc>
              <a:defRPr sz="4050">
                <a:solidFill>
                  <a:schemeClr val="bg1"/>
                </a:solidFill>
              </a:defRPr>
            </a:lvl1pPr>
          </a:lstStyle>
          <a:p>
            <a:r>
              <a:rPr lang="en-US"/>
              <a:t>Click to edit section title</a:t>
            </a:r>
          </a:p>
        </p:txBody>
      </p:sp>
      <p:sp>
        <p:nvSpPr>
          <p:cNvPr id="8" name="Slide Number Placeholder 1"/>
          <p:cNvSpPr>
            <a:spLocks noGrp="1"/>
          </p:cNvSpPr>
          <p:nvPr>
            <p:ph type="sldNum" sz="quarter" idx="4"/>
          </p:nvPr>
        </p:nvSpPr>
        <p:spPr>
          <a:xfrm>
            <a:off x="8500787" y="4869569"/>
            <a:ext cx="186350" cy="123159"/>
          </a:xfrm>
          <a:prstGeom prst="rect">
            <a:avLst/>
          </a:prstGeom>
        </p:spPr>
        <p:txBody>
          <a:bodyPr vert="horz" wrap="none" lIns="0" tIns="0" rIns="0" bIns="0" rtlCol="0" anchor="b" anchorCtr="0">
            <a:spAutoFit/>
          </a:bodyPr>
          <a:lstStyle>
            <a:lvl1pPr algn="r">
              <a:defRPr sz="800">
                <a:solidFill>
                  <a:schemeClr val="tx1">
                    <a:tint val="75000"/>
                  </a:schemeClr>
                </a:solidFill>
              </a:defRPr>
            </a:lvl1pPr>
          </a:lstStyle>
          <a:p>
            <a:fld id="{746372F0-8F5B-47E8-9A0C-8905EFF44332}" type="slidenum">
              <a:rPr lang="en-US" smtClean="0"/>
              <a:pPr/>
              <a:t>‹nr.›</a:t>
            </a:fld>
            <a:endParaRPr lang="en-US"/>
          </a:p>
        </p:txBody>
      </p:sp>
      <p:sp>
        <p:nvSpPr>
          <p:cNvPr id="9" name="Footer Placeholder 4"/>
          <p:cNvSpPr>
            <a:spLocks noGrp="1"/>
          </p:cNvSpPr>
          <p:nvPr>
            <p:ph type="ftr" sz="quarter" idx="3"/>
          </p:nvPr>
        </p:nvSpPr>
        <p:spPr>
          <a:xfrm>
            <a:off x="450851" y="4869616"/>
            <a:ext cx="5394960" cy="123111"/>
          </a:xfrm>
          <a:prstGeom prst="rect">
            <a:avLst/>
          </a:prstGeom>
        </p:spPr>
        <p:txBody>
          <a:bodyPr vert="horz" lIns="0" tIns="0" rIns="0" bIns="0" rtlCol="0" anchor="b" anchorCtr="0">
            <a:spAutoFit/>
          </a:bodyPr>
          <a:lstStyle>
            <a:lvl1pPr algn="l">
              <a:defRPr sz="800">
                <a:solidFill>
                  <a:schemeClr val="tx1">
                    <a:tint val="75000"/>
                  </a:schemeClr>
                </a:solidFill>
              </a:defRPr>
            </a:lvl1pPr>
          </a:lstStyle>
          <a:p>
            <a:pPr>
              <a:defRPr/>
            </a:pPr>
            <a:r>
              <a:rPr lang="en-US">
                <a:solidFill>
                  <a:srgbClr val="97999B"/>
                </a:solidFill>
                <a:cs typeface="Arial" charset="0"/>
              </a:rPr>
              <a:t>EHS - VGM TA 2022</a:t>
            </a:r>
            <a:endParaRPr lang="en-US">
              <a:solidFill>
                <a:srgbClr val="FF0000"/>
              </a:solidFill>
              <a:cs typeface="Arial" charset="0"/>
            </a:endParaRPr>
          </a:p>
        </p:txBody>
      </p:sp>
    </p:spTree>
    <p:extLst>
      <p:ext uri="{BB962C8B-B14F-4D97-AF65-F5344CB8AC3E}">
        <p14:creationId xmlns:p14="http://schemas.microsoft.com/office/powerpoint/2010/main" val="1131705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C0C9D6-97BE-47D6-8B2A-321E4673B18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380999E-FA38-4E5D-9C9F-6D07F699189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4A917A0-DA4C-4838-AACA-B7F3E06FE40B}"/>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9DADD58E-1DB2-41E9-B993-1C36C616C0FE}"/>
              </a:ext>
            </a:extLst>
          </p:cNvPr>
          <p:cNvSpPr>
            <a:spLocks noGrp="1"/>
          </p:cNvSpPr>
          <p:nvPr>
            <p:ph type="ftr" sz="quarter" idx="11"/>
          </p:nvPr>
        </p:nvSpPr>
        <p:spPr/>
        <p:txBody>
          <a:bodyPr/>
          <a:lstStyle/>
          <a:p>
            <a:r>
              <a:rPr lang="nl-NL"/>
              <a:t>EHS - VGM TA 2022</a:t>
            </a:r>
          </a:p>
        </p:txBody>
      </p:sp>
      <p:sp>
        <p:nvSpPr>
          <p:cNvPr id="6" name="Tijdelijke aanduiding voor dianummer 5">
            <a:extLst>
              <a:ext uri="{FF2B5EF4-FFF2-40B4-BE49-F238E27FC236}">
                <a16:creationId xmlns:a16="http://schemas.microsoft.com/office/drawing/2014/main" id="{A3F9980C-0978-422A-8A9B-D1F5FE562A38}"/>
              </a:ext>
            </a:extLst>
          </p:cNvPr>
          <p:cNvSpPr>
            <a:spLocks noGrp="1"/>
          </p:cNvSpPr>
          <p:nvPr>
            <p:ph type="sldNum" sz="quarter" idx="12"/>
          </p:nvPr>
        </p:nvSpPr>
        <p:spPr>
          <a:xfrm>
            <a:off x="8499585" y="4869617"/>
            <a:ext cx="187552" cy="123111"/>
          </a:xfrm>
        </p:spPr>
        <p:txBody>
          <a:bodyPr/>
          <a:lstStyle/>
          <a:p>
            <a:fld id="{90444DAE-E736-4A66-A884-3F48F7EF48BF}" type="slidenum">
              <a:rPr lang="nl-NL" smtClean="0"/>
              <a:t>‹nr.›</a:t>
            </a:fld>
            <a:endParaRPr lang="nl-NL"/>
          </a:p>
        </p:txBody>
      </p:sp>
    </p:spTree>
    <p:extLst>
      <p:ext uri="{BB962C8B-B14F-4D97-AF65-F5344CB8AC3E}">
        <p14:creationId xmlns:p14="http://schemas.microsoft.com/office/powerpoint/2010/main" val="30596309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_PhotoMosaic_Green">
    <p:spTree>
      <p:nvGrpSpPr>
        <p:cNvPr id="1" name=""/>
        <p:cNvGrpSpPr/>
        <p:nvPr/>
      </p:nvGrpSpPr>
      <p:grpSpPr>
        <a:xfrm>
          <a:off x="0" y="0"/>
          <a:ext cx="0" cy="0"/>
          <a:chOff x="0" y="0"/>
          <a:chExt cx="0" cy="0"/>
        </a:xfrm>
      </p:grpSpPr>
      <p:sp>
        <p:nvSpPr>
          <p:cNvPr id="9" name="Round Diagonal Corner Rectangle 8"/>
          <p:cNvSpPr/>
          <p:nvPr userDrawn="1"/>
        </p:nvSpPr>
        <p:spPr>
          <a:xfrm>
            <a:off x="6607175" y="1584325"/>
            <a:ext cx="2332038" cy="2882900"/>
          </a:xfrm>
          <a:prstGeom prst="round2DiagRect">
            <a:avLst>
              <a:gd name="adj1" fmla="val 0"/>
              <a:gd name="adj2" fmla="val 786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10" name="Round Diagonal Corner Rectangle 9"/>
          <p:cNvSpPr/>
          <p:nvPr userDrawn="1"/>
        </p:nvSpPr>
        <p:spPr>
          <a:xfrm>
            <a:off x="6602417" y="388940"/>
            <a:ext cx="1597025" cy="1089025"/>
          </a:xfrm>
          <a:prstGeom prst="round2DiagRect">
            <a:avLst>
              <a:gd name="adj1" fmla="val 1506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17" name="Picture Placeholder 16"/>
          <p:cNvSpPr>
            <a:spLocks noGrp="1"/>
          </p:cNvSpPr>
          <p:nvPr>
            <p:ph type="pic" sz="quarter" idx="14" hasCustomPrompt="1"/>
          </p:nvPr>
        </p:nvSpPr>
        <p:spPr>
          <a:xfrm>
            <a:off x="188092" y="171450"/>
            <a:ext cx="6318504" cy="4286250"/>
          </a:xfrm>
          <a:prstGeom prst="round2DiagRect">
            <a:avLst>
              <a:gd name="adj1" fmla="val 3724"/>
              <a:gd name="adj2" fmla="val 0"/>
            </a:avLst>
          </a:prstGeom>
          <a:solidFill>
            <a:schemeClr val="tx2"/>
          </a:solidFill>
        </p:spPr>
        <p:txBody>
          <a:bodyPr rtlCol="0" anchor="ctr">
            <a:noAutofit/>
          </a:bodyPr>
          <a:lstStyle>
            <a:lvl1pPr marL="0" indent="0" algn="ctr">
              <a:buNone/>
              <a:defRPr baseline="0"/>
            </a:lvl1pPr>
          </a:lstStyle>
          <a:p>
            <a:pPr lvl="0"/>
            <a:r>
              <a:rPr lang="en-US" noProof="0"/>
              <a:t>Double click icon to add picture</a:t>
            </a:r>
          </a:p>
          <a:p>
            <a:pPr lvl="0"/>
            <a:endParaRPr lang="en-US" noProof="0"/>
          </a:p>
          <a:p>
            <a:pPr lvl="0"/>
            <a:endParaRPr lang="en-US" noProof="0"/>
          </a:p>
          <a:p>
            <a:pPr lvl="0"/>
            <a:endParaRPr lang="en-US" noProof="0"/>
          </a:p>
          <a:p>
            <a:pPr lvl="0"/>
            <a:endParaRPr lang="en-US" noProof="0"/>
          </a:p>
        </p:txBody>
      </p:sp>
      <p:sp>
        <p:nvSpPr>
          <p:cNvPr id="3" name="Subtitle 2"/>
          <p:cNvSpPr>
            <a:spLocks noGrp="1"/>
          </p:cNvSpPr>
          <p:nvPr>
            <p:ph type="subTitle" idx="1" hasCustomPrompt="1"/>
          </p:nvPr>
        </p:nvSpPr>
        <p:spPr bwMode="gray">
          <a:xfrm>
            <a:off x="6868965" y="2023110"/>
            <a:ext cx="1806059" cy="1114052"/>
          </a:xfrm>
        </p:spPr>
        <p:txBody>
          <a:bodyPr tIns="0" bIns="0" anchor="b">
            <a:noAutofit/>
          </a:bodyPr>
          <a:lstStyle>
            <a:lvl1pPr marL="0" indent="0" algn="l">
              <a:lnSpc>
                <a:spcPct val="100000"/>
              </a:lnSpc>
              <a:spcBef>
                <a:spcPts val="0"/>
              </a:spcBef>
              <a:buNone/>
              <a:defRPr sz="1500" b="1">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cover title</a:t>
            </a:r>
          </a:p>
        </p:txBody>
      </p:sp>
      <p:sp>
        <p:nvSpPr>
          <p:cNvPr id="21" name="Text Placeholder 20"/>
          <p:cNvSpPr>
            <a:spLocks noGrp="1"/>
          </p:cNvSpPr>
          <p:nvPr>
            <p:ph type="body" sz="quarter" idx="16" hasCustomPrompt="1"/>
          </p:nvPr>
        </p:nvSpPr>
        <p:spPr bwMode="gray">
          <a:xfrm>
            <a:off x="6868966" y="3154682"/>
            <a:ext cx="1806059" cy="988219"/>
          </a:xfrm>
        </p:spPr>
        <p:txBody>
          <a:bodyPr tIns="0" bIns="0">
            <a:noAutofit/>
          </a:bodyPr>
          <a:lstStyle>
            <a:lvl1pPr marL="0" indent="0">
              <a:buFontTx/>
              <a:buNone/>
              <a:defRPr sz="1050" b="1" baseline="0">
                <a:solidFill>
                  <a:schemeClr val="bg1"/>
                </a:solidFill>
                <a:latin typeface="+mn-lt"/>
              </a:defRPr>
            </a:lvl1pPr>
            <a:lvl5pPr>
              <a:defRPr/>
            </a:lvl5pPr>
          </a:lstStyle>
          <a:p>
            <a:pPr lvl="0"/>
            <a:r>
              <a:rPr lang="en-US"/>
              <a:t>Click to edit cover subtitle</a:t>
            </a:r>
          </a:p>
        </p:txBody>
      </p:sp>
      <p:sp>
        <p:nvSpPr>
          <p:cNvPr id="20" name="TextBox 19"/>
          <p:cNvSpPr txBox="1"/>
          <p:nvPr userDrawn="1"/>
        </p:nvSpPr>
        <p:spPr>
          <a:xfrm>
            <a:off x="2775157" y="4847474"/>
            <a:ext cx="3529012" cy="143629"/>
          </a:xfrm>
          <a:prstGeom prst="rect">
            <a:avLst/>
          </a:prstGeom>
          <a:noFill/>
        </p:spPr>
        <p:txBody>
          <a:bodyPr lIns="0" tIns="0" rIns="0" bIns="0"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700" baseline="30000">
                <a:solidFill>
                  <a:srgbClr val="959595"/>
                </a:solidFill>
              </a:rPr>
              <a:t>CONFIDENTIAL. This document contains Cargill Confidential information. Disclosure, use or reproduction outside Cargill or inside Cargill, to or by those who do not have a need to know is prohibited. © </a:t>
            </a:r>
            <a:r>
              <a:rPr lang="is-IS" altLang="en-US" sz="700" baseline="30000">
                <a:solidFill>
                  <a:srgbClr val="959595"/>
                </a:solidFill>
              </a:rPr>
              <a:t>2019</a:t>
            </a:r>
            <a:r>
              <a:rPr lang="en-US" altLang="en-US" sz="700" baseline="30000">
                <a:solidFill>
                  <a:srgbClr val="959595"/>
                </a:solidFill>
              </a:rPr>
              <a:t> Cargill, Incorporated. All rights reserved.</a:t>
            </a:r>
          </a:p>
        </p:txBody>
      </p:sp>
      <p:pic>
        <p:nvPicPr>
          <p:cNvPr id="12" name="Picture 11">
            <a:extLst>
              <a:ext uri="{FF2B5EF4-FFF2-40B4-BE49-F238E27FC236}">
                <a16:creationId xmlns:a16="http://schemas.microsoft.com/office/drawing/2014/main" id="{7E47746A-2666-084C-8A08-6728D05E129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37158" y="4623284"/>
            <a:ext cx="1173480" cy="368808"/>
          </a:xfrm>
          <a:prstGeom prst="rect">
            <a:avLst/>
          </a:prstGeom>
        </p:spPr>
      </p:pic>
    </p:spTree>
    <p:extLst>
      <p:ext uri="{BB962C8B-B14F-4D97-AF65-F5344CB8AC3E}">
        <p14:creationId xmlns:p14="http://schemas.microsoft.com/office/powerpoint/2010/main" val="4076930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_non-U.S._ThriveLower_Green">
    <p:spTree>
      <p:nvGrpSpPr>
        <p:cNvPr id="1" name=""/>
        <p:cNvGrpSpPr/>
        <p:nvPr/>
      </p:nvGrpSpPr>
      <p:grpSpPr>
        <a:xfrm>
          <a:off x="0" y="0"/>
          <a:ext cx="0" cy="0"/>
          <a:chOff x="0" y="0"/>
          <a:chExt cx="0" cy="0"/>
        </a:xfrm>
      </p:grpSpPr>
      <p:sp>
        <p:nvSpPr>
          <p:cNvPr id="14" name="Round Diagonal Corner Rectangle 13"/>
          <p:cNvSpPr/>
          <p:nvPr userDrawn="1"/>
        </p:nvSpPr>
        <p:spPr>
          <a:xfrm>
            <a:off x="6607175" y="1336675"/>
            <a:ext cx="2332038" cy="2602193"/>
          </a:xfrm>
          <a:prstGeom prst="round2DiagRect">
            <a:avLst>
              <a:gd name="adj1" fmla="val 0"/>
              <a:gd name="adj2" fmla="val 786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17" name="Picture Placeholder 16"/>
          <p:cNvSpPr>
            <a:spLocks noGrp="1"/>
          </p:cNvSpPr>
          <p:nvPr>
            <p:ph type="pic" sz="quarter" idx="14" hasCustomPrompt="1"/>
          </p:nvPr>
        </p:nvSpPr>
        <p:spPr>
          <a:xfrm>
            <a:off x="0" y="171450"/>
            <a:ext cx="6501384" cy="4286250"/>
          </a:xfrm>
          <a:prstGeom prst="rect">
            <a:avLst/>
          </a:prstGeom>
          <a:solidFill>
            <a:schemeClr val="tx2"/>
          </a:solidFill>
        </p:spPr>
        <p:txBody>
          <a:bodyPr rtlCol="0" anchor="ctr">
            <a:noAutofit/>
          </a:bodyPr>
          <a:lstStyle>
            <a:lvl1pPr marL="0" marR="0" indent="0" algn="ctr" defTabSz="685800" rtl="0" eaLnBrk="1" fontAlgn="base" latinLnBrk="0" hangingPunct="1">
              <a:lnSpc>
                <a:spcPct val="100000"/>
              </a:lnSpc>
              <a:spcBef>
                <a:spcPts val="450"/>
              </a:spcBef>
              <a:spcAft>
                <a:spcPts val="0"/>
              </a:spcAft>
              <a:buClr>
                <a:prstClr val="black"/>
              </a:buClr>
              <a:buSzTx/>
              <a:buFont typeface="Arial"/>
              <a:buNone/>
              <a:tabLst/>
              <a:defRPr/>
            </a:lvl1pPr>
          </a:lstStyle>
          <a:p>
            <a:pPr lvl="0"/>
            <a:r>
              <a:rPr lang="en-US" noProof="0"/>
              <a:t>Double click icon to add picture</a:t>
            </a:r>
          </a:p>
          <a:p>
            <a:pPr marL="0" marR="0" lvl="0" indent="0" algn="ctr" defTabSz="685800" rtl="0" eaLnBrk="1" fontAlgn="base" latinLnBrk="0" hangingPunct="1">
              <a:lnSpc>
                <a:spcPct val="100000"/>
              </a:lnSpc>
              <a:spcBef>
                <a:spcPts val="450"/>
              </a:spcBef>
              <a:spcAft>
                <a:spcPts val="0"/>
              </a:spcAft>
              <a:buClr>
                <a:prstClr val="black"/>
              </a:buClr>
              <a:buSzTx/>
              <a:buFont typeface="Arial"/>
              <a:buNone/>
              <a:tabLst/>
              <a:defRPr/>
            </a:pPr>
            <a:r>
              <a:rPr lang="en-US" noProof="0"/>
              <a:t>This version of the thrive™ window is for use by all non-U.S. countries</a:t>
            </a:r>
          </a:p>
          <a:p>
            <a:pPr lvl="0"/>
            <a:endParaRPr lang="en-US" noProof="0"/>
          </a:p>
          <a:p>
            <a:pPr lvl="0"/>
            <a:endParaRPr lang="en-US" noProof="0"/>
          </a:p>
          <a:p>
            <a:pPr lvl="0"/>
            <a:endParaRPr lang="en-US" noProof="0"/>
          </a:p>
        </p:txBody>
      </p:sp>
      <p:sp>
        <p:nvSpPr>
          <p:cNvPr id="3" name="Subtitle 2"/>
          <p:cNvSpPr>
            <a:spLocks noGrp="1"/>
          </p:cNvSpPr>
          <p:nvPr>
            <p:ph type="subTitle" idx="1" hasCustomPrompt="1"/>
          </p:nvPr>
        </p:nvSpPr>
        <p:spPr bwMode="gray">
          <a:xfrm>
            <a:off x="6890013" y="1513146"/>
            <a:ext cx="1792027" cy="1118791"/>
          </a:xfrm>
        </p:spPr>
        <p:txBody>
          <a:bodyPr tIns="0" bIns="0" anchor="b">
            <a:noAutofit/>
          </a:bodyPr>
          <a:lstStyle>
            <a:lvl1pPr marL="0" indent="0" algn="l">
              <a:lnSpc>
                <a:spcPct val="100000"/>
              </a:lnSpc>
              <a:spcBef>
                <a:spcPts val="0"/>
              </a:spcBef>
              <a:buNone/>
              <a:defRPr sz="1500" b="1">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cover title</a:t>
            </a:r>
          </a:p>
        </p:txBody>
      </p:sp>
      <p:sp>
        <p:nvSpPr>
          <p:cNvPr id="21" name="Text Placeholder 20"/>
          <p:cNvSpPr>
            <a:spLocks noGrp="1"/>
          </p:cNvSpPr>
          <p:nvPr>
            <p:ph type="body" sz="quarter" idx="16" hasCustomPrompt="1"/>
          </p:nvPr>
        </p:nvSpPr>
        <p:spPr bwMode="gray">
          <a:xfrm>
            <a:off x="6890013" y="2649455"/>
            <a:ext cx="1792027" cy="988219"/>
          </a:xfrm>
        </p:spPr>
        <p:txBody>
          <a:bodyPr tIns="0" bIns="0">
            <a:noAutofit/>
          </a:bodyPr>
          <a:lstStyle>
            <a:lvl1pPr marL="0" indent="0">
              <a:buFontTx/>
              <a:buNone/>
              <a:defRPr sz="1050" b="1" baseline="0">
                <a:solidFill>
                  <a:schemeClr val="bg1"/>
                </a:solidFill>
                <a:latin typeface="+mn-lt"/>
              </a:defRPr>
            </a:lvl1pPr>
            <a:lvl5pPr>
              <a:defRPr/>
            </a:lvl5pPr>
          </a:lstStyle>
          <a:p>
            <a:pPr lvl="0"/>
            <a:r>
              <a:rPr lang="en-US"/>
              <a:t>Click to edit cover subtitle</a:t>
            </a:r>
          </a:p>
        </p:txBody>
      </p:sp>
      <p:sp>
        <p:nvSpPr>
          <p:cNvPr id="15" name="TextBox 14"/>
          <p:cNvSpPr txBox="1"/>
          <p:nvPr userDrawn="1"/>
        </p:nvSpPr>
        <p:spPr>
          <a:xfrm>
            <a:off x="2775157" y="4847473"/>
            <a:ext cx="3529012" cy="143629"/>
          </a:xfrm>
          <a:prstGeom prst="rect">
            <a:avLst/>
          </a:prstGeom>
          <a:noFill/>
        </p:spPr>
        <p:txBody>
          <a:bodyPr lIns="0" tIns="0" rIns="0" bIns="0"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700" baseline="30000">
                <a:solidFill>
                  <a:srgbClr val="959595"/>
                </a:solidFill>
              </a:rPr>
              <a:t>CONFIDENTIAL. This document contains Cargill Confidential information. Disclosure, use or reproduction outside Cargill or inside Cargill, to or by those who do not have a need to know is prohibited. © </a:t>
            </a:r>
            <a:r>
              <a:rPr lang="is-IS" altLang="en-US" sz="700" baseline="30000">
                <a:solidFill>
                  <a:srgbClr val="959595"/>
                </a:solidFill>
              </a:rPr>
              <a:t>2021</a:t>
            </a:r>
            <a:r>
              <a:rPr lang="en-US" altLang="en-US" sz="700" baseline="30000">
                <a:solidFill>
                  <a:srgbClr val="959595"/>
                </a:solidFill>
              </a:rPr>
              <a:t> Cargill, Incorporated. All rights reserved.</a:t>
            </a:r>
          </a:p>
        </p:txBody>
      </p:sp>
      <p:sp>
        <p:nvSpPr>
          <p:cNvPr id="18" name="Round Diagonal Corner Rectangle 17"/>
          <p:cNvSpPr/>
          <p:nvPr userDrawn="1"/>
        </p:nvSpPr>
        <p:spPr>
          <a:xfrm>
            <a:off x="6602415" y="174625"/>
            <a:ext cx="1597025" cy="1062038"/>
          </a:xfrm>
          <a:prstGeom prst="round2DiagRect">
            <a:avLst>
              <a:gd name="adj1" fmla="val 1506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12" name="Picture 11">
            <a:extLst>
              <a:ext uri="{FF2B5EF4-FFF2-40B4-BE49-F238E27FC236}">
                <a16:creationId xmlns:a16="http://schemas.microsoft.com/office/drawing/2014/main" id="{F6880365-66C1-5449-9948-39C9CFFC31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37158" y="4623284"/>
            <a:ext cx="1173480" cy="368808"/>
          </a:xfrm>
          <a:prstGeom prst="rect">
            <a:avLst/>
          </a:prstGeom>
        </p:spPr>
      </p:pic>
      <p:pic>
        <p:nvPicPr>
          <p:cNvPr id="19" name="Picture 1" descr="thriveWindow_upper_med.png">
            <a:extLst>
              <a:ext uri="{FF2B5EF4-FFF2-40B4-BE49-F238E27FC236}">
                <a16:creationId xmlns:a16="http://schemas.microsoft.com/office/drawing/2014/main" id="{1E027F3E-91B6-7F42-87D9-A024BF3FFDE4}"/>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t="-9"/>
          <a:stretch>
            <a:fillRect/>
          </a:stretch>
        </p:blipFill>
        <p:spPr bwMode="auto">
          <a:xfrm>
            <a:off x="0" y="3520455"/>
            <a:ext cx="6007100" cy="950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3C6CEEDF-BDDD-464A-BC52-6A11C1AC1C00}"/>
              </a:ext>
            </a:extLst>
          </p:cNvPr>
          <p:cNvSpPr/>
          <p:nvPr userDrawn="1"/>
        </p:nvSpPr>
        <p:spPr>
          <a:xfrm>
            <a:off x="6002110" y="3756713"/>
            <a:ext cx="563338" cy="766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Document 10">
            <a:extLst>
              <a:ext uri="{FF2B5EF4-FFF2-40B4-BE49-F238E27FC236}">
                <a16:creationId xmlns:a16="http://schemas.microsoft.com/office/drawing/2014/main" id="{CFB638F1-0FA0-E14F-9F9D-7E82BCE6675F}"/>
              </a:ext>
            </a:extLst>
          </p:cNvPr>
          <p:cNvSpPr/>
          <p:nvPr userDrawn="1"/>
        </p:nvSpPr>
        <p:spPr>
          <a:xfrm>
            <a:off x="-2068082" y="189706"/>
            <a:ext cx="2068082" cy="2501456"/>
          </a:xfrm>
          <a:prstGeom prst="flowChartDocument">
            <a:avLst/>
          </a:prstGeom>
          <a:solidFill>
            <a:srgbClr val="FF00FF"/>
          </a:solidFill>
          <a:ln>
            <a:solidFill>
              <a:srgbClr val="CC00CC"/>
            </a:solidFill>
          </a:ln>
        </p:spPr>
        <p:style>
          <a:lnRef idx="2">
            <a:schemeClr val="accent6">
              <a:shade val="50000"/>
            </a:schemeClr>
          </a:lnRef>
          <a:fillRef idx="1">
            <a:schemeClr val="accent6"/>
          </a:fillRef>
          <a:effectRef idx="0">
            <a:schemeClr val="accent6"/>
          </a:effectRef>
          <a:fontRef idx="minor">
            <a:schemeClr val="lt1"/>
          </a:fontRef>
        </p:style>
        <p:txBody>
          <a:bodyPr/>
          <a:lstStyle>
            <a:lvl1pPr eaLnBrk="0" hangingPunct="0">
              <a:defRPr sz="2400">
                <a:solidFill>
                  <a:schemeClr val="tx1"/>
                </a:solidFill>
                <a:latin typeface="Helvetica" charset="0"/>
                <a:ea typeface="ヒラギノ角ゴ Pro W3" charset="-128"/>
              </a:defRPr>
            </a:lvl1pPr>
            <a:lvl2pPr marL="742950" indent="-285750" eaLnBrk="0" hangingPunct="0">
              <a:defRPr sz="2400">
                <a:solidFill>
                  <a:schemeClr val="tx1"/>
                </a:solidFill>
                <a:latin typeface="Helvetica" charset="0"/>
                <a:ea typeface="ヒラギノ角ゴ Pro W3" charset="-128"/>
              </a:defRPr>
            </a:lvl2pPr>
            <a:lvl3pPr marL="1143000" indent="-228600" eaLnBrk="0" hangingPunct="0">
              <a:defRPr sz="2400">
                <a:solidFill>
                  <a:schemeClr val="tx1"/>
                </a:solidFill>
                <a:latin typeface="Helvetica" charset="0"/>
                <a:ea typeface="ヒラギノ角ゴ Pro W3" charset="-128"/>
              </a:defRPr>
            </a:lvl3pPr>
            <a:lvl4pPr marL="1600200" indent="-228600" eaLnBrk="0" hangingPunct="0">
              <a:defRPr sz="2400">
                <a:solidFill>
                  <a:schemeClr val="tx1"/>
                </a:solidFill>
                <a:latin typeface="Helvetica" charset="0"/>
                <a:ea typeface="ヒラギノ角ゴ Pro W3" charset="-128"/>
              </a:defRPr>
            </a:lvl4pPr>
            <a:lvl5pPr marL="2057400" indent="-228600" eaLnBrk="0" hangingPunct="0">
              <a:defRPr sz="2400">
                <a:solidFill>
                  <a:schemeClr val="tx1"/>
                </a:solidFill>
                <a:latin typeface="Helvetica" charset="0"/>
                <a:ea typeface="ヒラギノ角ゴ Pro W3" charset="-128"/>
              </a:defRPr>
            </a:lvl5pPr>
            <a:lvl6pPr marL="2514600" indent="-228600" eaLnBrk="0" fontAlgn="base" hangingPunct="0">
              <a:spcBef>
                <a:spcPct val="0"/>
              </a:spcBef>
              <a:spcAft>
                <a:spcPct val="0"/>
              </a:spcAft>
              <a:defRPr sz="2400">
                <a:solidFill>
                  <a:schemeClr val="tx1"/>
                </a:solidFill>
                <a:latin typeface="Helvetica" charset="0"/>
                <a:ea typeface="ヒラギノ角ゴ Pro W3" charset="-128"/>
              </a:defRPr>
            </a:lvl6pPr>
            <a:lvl7pPr marL="2971800" indent="-228600" eaLnBrk="0" fontAlgn="base" hangingPunct="0">
              <a:spcBef>
                <a:spcPct val="0"/>
              </a:spcBef>
              <a:spcAft>
                <a:spcPct val="0"/>
              </a:spcAft>
              <a:defRPr sz="2400">
                <a:solidFill>
                  <a:schemeClr val="tx1"/>
                </a:solidFill>
                <a:latin typeface="Helvetica" charset="0"/>
                <a:ea typeface="ヒラギノ角ゴ Pro W3" charset="-128"/>
              </a:defRPr>
            </a:lvl7pPr>
            <a:lvl8pPr marL="3429000" indent="-228600" eaLnBrk="0" fontAlgn="base" hangingPunct="0">
              <a:spcBef>
                <a:spcPct val="0"/>
              </a:spcBef>
              <a:spcAft>
                <a:spcPct val="0"/>
              </a:spcAft>
              <a:defRPr sz="2400">
                <a:solidFill>
                  <a:schemeClr val="tx1"/>
                </a:solidFill>
                <a:latin typeface="Helvetica" charset="0"/>
                <a:ea typeface="ヒラギノ角ゴ Pro W3" charset="-128"/>
              </a:defRPr>
            </a:lvl8pPr>
            <a:lvl9pPr marL="3886200" indent="-228600" eaLnBrk="0" fontAlgn="base" hangingPunct="0">
              <a:spcBef>
                <a:spcPct val="0"/>
              </a:spcBef>
              <a:spcAft>
                <a:spcPct val="0"/>
              </a:spcAft>
              <a:defRPr sz="2400">
                <a:solidFill>
                  <a:schemeClr val="tx1"/>
                </a:solidFill>
                <a:latin typeface="Helvetica" charset="0"/>
                <a:ea typeface="ヒラギノ角ゴ Pro W3" charset="-128"/>
              </a:defRPr>
            </a:lvl9pPr>
          </a:lstStyle>
          <a:p>
            <a:pPr eaLnBrk="1" hangingPunct="1"/>
            <a:r>
              <a:rPr lang="en-US" altLang="en-US" sz="1000" b="1">
                <a:latin typeface="Arial" pitchFamily="34" charset="0"/>
                <a:cs typeface="Arial" pitchFamily="34" charset="0"/>
              </a:rPr>
              <a:t>Note: This version of the </a:t>
            </a:r>
            <a:r>
              <a:rPr lang="en-US" altLang="en-US" sz="1000" b="1" err="1">
                <a:latin typeface="Arial" pitchFamily="34" charset="0"/>
                <a:cs typeface="Arial" pitchFamily="34" charset="0"/>
              </a:rPr>
              <a:t>thrive</a:t>
            </a:r>
            <a:r>
              <a:rPr lang="en-US" altLang="en-US" sz="1000" b="1" baseline="30000" err="1">
                <a:latin typeface="Arial" pitchFamily="34" charset="0"/>
                <a:cs typeface="Arial" pitchFamily="34" charset="0"/>
              </a:rPr>
              <a:t>TM</a:t>
            </a:r>
            <a:r>
              <a:rPr lang="en-US" altLang="en-US" sz="1000" b="1">
                <a:latin typeface="Arial" pitchFamily="34" charset="0"/>
                <a:cs typeface="Arial" pitchFamily="34" charset="0"/>
              </a:rPr>
              <a:t>  window is for use by all non-U.S. countries.</a:t>
            </a:r>
          </a:p>
          <a:p>
            <a:pPr eaLnBrk="1" hangingPunct="1"/>
            <a:endParaRPr lang="en-US" altLang="en-US" sz="1000" b="1">
              <a:latin typeface="Arial" pitchFamily="34" charset="0"/>
              <a:cs typeface="Arial" pitchFamily="34" charset="0"/>
            </a:endParaRPr>
          </a:p>
          <a:p>
            <a:pPr eaLnBrk="1" hangingPunct="1"/>
            <a:r>
              <a:rPr lang="en-US" altLang="en-US" sz="1000" b="1">
                <a:latin typeface="Arial" pitchFamily="34" charset="0"/>
                <a:cs typeface="Arial" pitchFamily="34" charset="0"/>
              </a:rPr>
              <a:t>Changing image:</a:t>
            </a:r>
          </a:p>
          <a:p>
            <a:pPr eaLnBrk="1" hangingPunct="1"/>
            <a:endParaRPr lang="en-US" altLang="en-US" sz="1000">
              <a:latin typeface="Arial" pitchFamily="34" charset="0"/>
              <a:cs typeface="Arial" pitchFamily="34" charset="0"/>
            </a:endParaRPr>
          </a:p>
          <a:p>
            <a:pPr eaLnBrk="1" hangingPunct="1">
              <a:buFont typeface="Arial" pitchFamily="34" charset="0"/>
              <a:buChar char="•"/>
            </a:pPr>
            <a:r>
              <a:rPr lang="en-US" altLang="en-US" sz="1000">
                <a:latin typeface="Arial" pitchFamily="34" charset="0"/>
                <a:cs typeface="Arial" pitchFamily="34" charset="0"/>
              </a:rPr>
              <a:t>Delete current image</a:t>
            </a:r>
          </a:p>
          <a:p>
            <a:pPr eaLnBrk="1" hangingPunct="1">
              <a:buFont typeface="Arial" pitchFamily="34" charset="0"/>
              <a:buChar char="•"/>
            </a:pPr>
            <a:r>
              <a:rPr lang="en-US" altLang="en-US" sz="1000">
                <a:latin typeface="Arial" pitchFamily="34" charset="0"/>
                <a:cs typeface="Arial" pitchFamily="34" charset="0"/>
              </a:rPr>
              <a:t>Double click icon to select new image</a:t>
            </a:r>
          </a:p>
          <a:p>
            <a:pPr eaLnBrk="1" hangingPunct="1">
              <a:buFont typeface="Arial" pitchFamily="34" charset="0"/>
              <a:buChar char="•"/>
            </a:pPr>
            <a:r>
              <a:rPr lang="en-US" altLang="en-US" sz="1000">
                <a:latin typeface="Arial" pitchFamily="34" charset="0"/>
                <a:cs typeface="Arial" pitchFamily="34" charset="0"/>
              </a:rPr>
              <a:t>Right-click photo image and click on “Send To Back” to </a:t>
            </a:r>
            <a:r>
              <a:rPr lang="en-US" altLang="en-US" sz="1000" u="sng">
                <a:latin typeface="Arial" pitchFamily="34" charset="0"/>
                <a:cs typeface="Arial" pitchFamily="34" charset="0"/>
              </a:rPr>
              <a:t>ensure photo image is behind the “</a:t>
            </a:r>
            <a:r>
              <a:rPr lang="en-US" altLang="ja-JP" sz="1000" i="1" u="sng">
                <a:latin typeface="Arial" pitchFamily="34" charset="0"/>
                <a:cs typeface="Arial" pitchFamily="34" charset="0"/>
              </a:rPr>
              <a:t>thrive</a:t>
            </a:r>
            <a:r>
              <a:rPr lang="en-US" altLang="en-US" sz="1000" u="sng">
                <a:latin typeface="Arial" pitchFamily="34" charset="0"/>
                <a:cs typeface="Arial" pitchFamily="34" charset="0"/>
              </a:rPr>
              <a:t>”</a:t>
            </a:r>
            <a:r>
              <a:rPr lang="en-US" altLang="ja-JP" sz="1000" u="sng">
                <a:latin typeface="Arial" pitchFamily="34" charset="0"/>
                <a:cs typeface="Arial" pitchFamily="34" charset="0"/>
              </a:rPr>
              <a:t> graphic</a:t>
            </a:r>
            <a:endParaRPr lang="en-US" altLang="en-US" sz="1000" u="sng">
              <a:latin typeface="Arial" pitchFamily="34" charset="0"/>
              <a:cs typeface="Arial" pitchFamily="34" charset="0"/>
            </a:endParaRPr>
          </a:p>
        </p:txBody>
      </p:sp>
    </p:spTree>
    <p:extLst>
      <p:ext uri="{BB962C8B-B14F-4D97-AF65-F5344CB8AC3E}">
        <p14:creationId xmlns:p14="http://schemas.microsoft.com/office/powerpoint/2010/main" val="18282722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_PhotoBlock_Green">
    <p:spTree>
      <p:nvGrpSpPr>
        <p:cNvPr id="1" name=""/>
        <p:cNvGrpSpPr/>
        <p:nvPr/>
      </p:nvGrpSpPr>
      <p:grpSpPr>
        <a:xfrm>
          <a:off x="0" y="0"/>
          <a:ext cx="0" cy="0"/>
          <a:chOff x="0" y="0"/>
          <a:chExt cx="0" cy="0"/>
        </a:xfrm>
      </p:grpSpPr>
      <p:sp>
        <p:nvSpPr>
          <p:cNvPr id="9" name="Round Diagonal Corner Rectangle 8"/>
          <p:cNvSpPr/>
          <p:nvPr userDrawn="1"/>
        </p:nvSpPr>
        <p:spPr>
          <a:xfrm>
            <a:off x="6607175" y="1584325"/>
            <a:ext cx="2332038" cy="2882900"/>
          </a:xfrm>
          <a:prstGeom prst="round2DiagRect">
            <a:avLst>
              <a:gd name="adj1" fmla="val 0"/>
              <a:gd name="adj2" fmla="val 786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10" name="Round Diagonal Corner Rectangle 9"/>
          <p:cNvSpPr/>
          <p:nvPr userDrawn="1"/>
        </p:nvSpPr>
        <p:spPr>
          <a:xfrm>
            <a:off x="6602417" y="388940"/>
            <a:ext cx="1597025" cy="1089025"/>
          </a:xfrm>
          <a:prstGeom prst="round2DiagRect">
            <a:avLst>
              <a:gd name="adj1" fmla="val 1506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17" name="Picture Placeholder 16"/>
          <p:cNvSpPr>
            <a:spLocks noGrp="1"/>
          </p:cNvSpPr>
          <p:nvPr>
            <p:ph type="pic" sz="quarter" idx="14" hasCustomPrompt="1"/>
          </p:nvPr>
        </p:nvSpPr>
        <p:spPr>
          <a:xfrm>
            <a:off x="-1" y="171450"/>
            <a:ext cx="6501384" cy="4286250"/>
          </a:xfrm>
          <a:prstGeom prst="rect">
            <a:avLst/>
          </a:prstGeom>
          <a:solidFill>
            <a:schemeClr val="tx2"/>
          </a:solidFill>
        </p:spPr>
        <p:txBody>
          <a:bodyPr rtlCol="0" anchor="ctr">
            <a:noAutofit/>
          </a:bodyPr>
          <a:lstStyle>
            <a:lvl1pPr marL="0" indent="0" algn="ctr">
              <a:buNone/>
              <a:defRPr/>
            </a:lvl1pPr>
          </a:lstStyle>
          <a:p>
            <a:pPr lvl="0"/>
            <a:r>
              <a:rPr lang="en-US" noProof="0"/>
              <a:t>Double click icon to add picture</a:t>
            </a:r>
          </a:p>
          <a:p>
            <a:pPr lvl="0"/>
            <a:endParaRPr lang="en-US" noProof="0"/>
          </a:p>
          <a:p>
            <a:pPr lvl="0"/>
            <a:endParaRPr lang="en-US" noProof="0"/>
          </a:p>
          <a:p>
            <a:pPr lvl="0"/>
            <a:endParaRPr lang="en-US" noProof="0"/>
          </a:p>
          <a:p>
            <a:pPr lvl="0"/>
            <a:endParaRPr lang="en-US" noProof="0"/>
          </a:p>
        </p:txBody>
      </p:sp>
      <p:sp>
        <p:nvSpPr>
          <p:cNvPr id="3" name="Subtitle 2"/>
          <p:cNvSpPr>
            <a:spLocks noGrp="1"/>
          </p:cNvSpPr>
          <p:nvPr>
            <p:ph type="subTitle" idx="1" hasCustomPrompt="1"/>
          </p:nvPr>
        </p:nvSpPr>
        <p:spPr bwMode="gray">
          <a:xfrm>
            <a:off x="6868962" y="2018372"/>
            <a:ext cx="1813075" cy="1118791"/>
          </a:xfrm>
        </p:spPr>
        <p:txBody>
          <a:bodyPr tIns="0" bIns="0" anchor="b">
            <a:noAutofit/>
          </a:bodyPr>
          <a:lstStyle>
            <a:lvl1pPr marL="0" indent="0" algn="l">
              <a:lnSpc>
                <a:spcPct val="100000"/>
              </a:lnSpc>
              <a:spcBef>
                <a:spcPts val="0"/>
              </a:spcBef>
              <a:buNone/>
              <a:defRPr sz="1500" b="1">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cover title</a:t>
            </a:r>
          </a:p>
        </p:txBody>
      </p:sp>
      <p:sp>
        <p:nvSpPr>
          <p:cNvPr id="21" name="Text Placeholder 20"/>
          <p:cNvSpPr>
            <a:spLocks noGrp="1"/>
          </p:cNvSpPr>
          <p:nvPr>
            <p:ph type="body" sz="quarter" idx="16" hasCustomPrompt="1"/>
          </p:nvPr>
        </p:nvSpPr>
        <p:spPr bwMode="gray">
          <a:xfrm>
            <a:off x="6868962" y="3154682"/>
            <a:ext cx="1813075" cy="988219"/>
          </a:xfrm>
        </p:spPr>
        <p:txBody>
          <a:bodyPr tIns="0" bIns="0">
            <a:noAutofit/>
          </a:bodyPr>
          <a:lstStyle>
            <a:lvl1pPr marL="0" indent="0">
              <a:buFontTx/>
              <a:buNone/>
              <a:defRPr sz="1050" b="1" baseline="0">
                <a:solidFill>
                  <a:schemeClr val="bg1"/>
                </a:solidFill>
                <a:latin typeface="+mn-lt"/>
              </a:defRPr>
            </a:lvl1pPr>
            <a:lvl5pPr>
              <a:defRPr/>
            </a:lvl5pPr>
          </a:lstStyle>
          <a:p>
            <a:pPr lvl="0"/>
            <a:r>
              <a:rPr lang="en-US"/>
              <a:t>Click to edit cover subtitle</a:t>
            </a:r>
          </a:p>
        </p:txBody>
      </p:sp>
      <p:sp>
        <p:nvSpPr>
          <p:cNvPr id="15" name="TextBox 14"/>
          <p:cNvSpPr txBox="1"/>
          <p:nvPr userDrawn="1"/>
        </p:nvSpPr>
        <p:spPr>
          <a:xfrm>
            <a:off x="2775157" y="4847474"/>
            <a:ext cx="3529012" cy="143629"/>
          </a:xfrm>
          <a:prstGeom prst="rect">
            <a:avLst/>
          </a:prstGeom>
          <a:noFill/>
        </p:spPr>
        <p:txBody>
          <a:bodyPr lIns="0" tIns="0" rIns="0" bIns="0"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700" baseline="30000">
                <a:solidFill>
                  <a:srgbClr val="959595"/>
                </a:solidFill>
              </a:rPr>
              <a:t>CONFIDENTIAL. This document contains Cargill Confidential information. Disclosure, use or reproduction outside Cargill or inside Cargill, to or by those who do not have a need to know is prohibited. © </a:t>
            </a:r>
            <a:r>
              <a:rPr lang="is-IS" altLang="en-US" sz="700" baseline="30000">
                <a:solidFill>
                  <a:srgbClr val="959595"/>
                </a:solidFill>
              </a:rPr>
              <a:t>2019</a:t>
            </a:r>
            <a:r>
              <a:rPr lang="en-US" altLang="en-US" sz="700" baseline="30000">
                <a:solidFill>
                  <a:srgbClr val="959595"/>
                </a:solidFill>
              </a:rPr>
              <a:t> Cargill, Incorporated. All rights reserved.</a:t>
            </a:r>
          </a:p>
        </p:txBody>
      </p:sp>
      <p:pic>
        <p:nvPicPr>
          <p:cNvPr id="12" name="Picture 11">
            <a:extLst>
              <a:ext uri="{FF2B5EF4-FFF2-40B4-BE49-F238E27FC236}">
                <a16:creationId xmlns:a16="http://schemas.microsoft.com/office/drawing/2014/main" id="{5A209D06-0F3E-2346-BF86-ED10A27BE58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37158" y="4623284"/>
            <a:ext cx="1173480" cy="368808"/>
          </a:xfrm>
          <a:prstGeom prst="rect">
            <a:avLst/>
          </a:prstGeom>
        </p:spPr>
      </p:pic>
    </p:spTree>
    <p:extLst>
      <p:ext uri="{BB962C8B-B14F-4D97-AF65-F5344CB8AC3E}">
        <p14:creationId xmlns:p14="http://schemas.microsoft.com/office/powerpoint/2010/main" val="1826455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le_ThriveUpper_Green">
    <p:spTree>
      <p:nvGrpSpPr>
        <p:cNvPr id="1" name=""/>
        <p:cNvGrpSpPr/>
        <p:nvPr/>
      </p:nvGrpSpPr>
      <p:grpSpPr>
        <a:xfrm>
          <a:off x="0" y="0"/>
          <a:ext cx="0" cy="0"/>
          <a:chOff x="0" y="0"/>
          <a:chExt cx="0" cy="0"/>
        </a:xfrm>
      </p:grpSpPr>
      <p:sp>
        <p:nvSpPr>
          <p:cNvPr id="11" name="Round Diagonal Corner Rectangle 10"/>
          <p:cNvSpPr/>
          <p:nvPr userDrawn="1"/>
        </p:nvSpPr>
        <p:spPr>
          <a:xfrm>
            <a:off x="6607175" y="1584325"/>
            <a:ext cx="2332038" cy="2882900"/>
          </a:xfrm>
          <a:prstGeom prst="round2DiagRect">
            <a:avLst>
              <a:gd name="adj1" fmla="val 0"/>
              <a:gd name="adj2" fmla="val 786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13" name="Round Diagonal Corner Rectangle 12"/>
          <p:cNvSpPr/>
          <p:nvPr userDrawn="1"/>
        </p:nvSpPr>
        <p:spPr>
          <a:xfrm>
            <a:off x="6602417" y="388940"/>
            <a:ext cx="1597025" cy="1089025"/>
          </a:xfrm>
          <a:prstGeom prst="round2DiagRect">
            <a:avLst>
              <a:gd name="adj1" fmla="val 1506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17" name="Picture Placeholder 16"/>
          <p:cNvSpPr>
            <a:spLocks noGrp="1"/>
          </p:cNvSpPr>
          <p:nvPr>
            <p:ph type="pic" sz="quarter" idx="14" hasCustomPrompt="1"/>
          </p:nvPr>
        </p:nvSpPr>
        <p:spPr>
          <a:xfrm>
            <a:off x="0" y="171450"/>
            <a:ext cx="6501384" cy="4286250"/>
          </a:xfrm>
          <a:prstGeom prst="rect">
            <a:avLst/>
          </a:prstGeom>
          <a:solidFill>
            <a:schemeClr val="tx2"/>
          </a:solidFill>
        </p:spPr>
        <p:txBody>
          <a:bodyPr rtlCol="0" anchor="ctr">
            <a:noAutofit/>
          </a:bodyPr>
          <a:lstStyle>
            <a:lvl1pPr marL="0" indent="0" algn="ctr">
              <a:buNone/>
              <a:defRPr/>
            </a:lvl1pPr>
          </a:lstStyle>
          <a:p>
            <a:pPr lvl="0"/>
            <a:r>
              <a:rPr lang="en-US" noProof="0"/>
              <a:t>Double click icon to add picture</a:t>
            </a:r>
          </a:p>
          <a:p>
            <a:pPr lvl="0"/>
            <a:endParaRPr lang="en-US" noProof="0"/>
          </a:p>
          <a:p>
            <a:pPr lvl="0"/>
            <a:endParaRPr lang="en-US" noProof="0"/>
          </a:p>
          <a:p>
            <a:pPr lvl="0"/>
            <a:endParaRPr lang="en-US" noProof="0"/>
          </a:p>
          <a:p>
            <a:pPr lvl="0"/>
            <a:endParaRPr lang="en-US" noProof="0"/>
          </a:p>
        </p:txBody>
      </p:sp>
      <p:sp>
        <p:nvSpPr>
          <p:cNvPr id="3" name="Subtitle 2"/>
          <p:cNvSpPr>
            <a:spLocks noGrp="1"/>
          </p:cNvSpPr>
          <p:nvPr>
            <p:ph type="subTitle" idx="1" hasCustomPrompt="1"/>
          </p:nvPr>
        </p:nvSpPr>
        <p:spPr bwMode="gray">
          <a:xfrm>
            <a:off x="6875979" y="2018372"/>
            <a:ext cx="1782142" cy="1118791"/>
          </a:xfrm>
        </p:spPr>
        <p:txBody>
          <a:bodyPr tIns="0" bIns="0" anchor="b">
            <a:noAutofit/>
          </a:bodyPr>
          <a:lstStyle>
            <a:lvl1pPr marL="0" indent="0" algn="l">
              <a:lnSpc>
                <a:spcPct val="100000"/>
              </a:lnSpc>
              <a:spcBef>
                <a:spcPts val="0"/>
              </a:spcBef>
              <a:buNone/>
              <a:defRPr sz="1500" b="1">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cover title</a:t>
            </a:r>
          </a:p>
        </p:txBody>
      </p:sp>
      <p:sp>
        <p:nvSpPr>
          <p:cNvPr id="21" name="Text Placeholder 20"/>
          <p:cNvSpPr>
            <a:spLocks noGrp="1"/>
          </p:cNvSpPr>
          <p:nvPr>
            <p:ph type="body" sz="quarter" idx="16" hasCustomPrompt="1"/>
          </p:nvPr>
        </p:nvSpPr>
        <p:spPr bwMode="gray">
          <a:xfrm>
            <a:off x="6875979" y="3154682"/>
            <a:ext cx="1782142" cy="988219"/>
          </a:xfrm>
        </p:spPr>
        <p:txBody>
          <a:bodyPr tIns="0" bIns="0">
            <a:noAutofit/>
          </a:bodyPr>
          <a:lstStyle>
            <a:lvl1pPr marL="0" indent="0">
              <a:buFontTx/>
              <a:buNone/>
              <a:defRPr sz="1050" b="1" baseline="0">
                <a:solidFill>
                  <a:schemeClr val="bg1"/>
                </a:solidFill>
                <a:latin typeface="+mn-lt"/>
              </a:defRPr>
            </a:lvl1pPr>
            <a:lvl5pPr>
              <a:defRPr/>
            </a:lvl5pPr>
          </a:lstStyle>
          <a:p>
            <a:pPr lvl="0"/>
            <a:r>
              <a:rPr lang="en-US"/>
              <a:t>Click to edit cover subtitle</a:t>
            </a:r>
          </a:p>
        </p:txBody>
      </p:sp>
      <p:sp>
        <p:nvSpPr>
          <p:cNvPr id="15" name="TextBox 14"/>
          <p:cNvSpPr txBox="1"/>
          <p:nvPr userDrawn="1"/>
        </p:nvSpPr>
        <p:spPr>
          <a:xfrm>
            <a:off x="2775157" y="4847474"/>
            <a:ext cx="3529012" cy="143629"/>
          </a:xfrm>
          <a:prstGeom prst="rect">
            <a:avLst/>
          </a:prstGeom>
          <a:noFill/>
        </p:spPr>
        <p:txBody>
          <a:bodyPr lIns="0" tIns="0" rIns="0" bIns="0"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700" baseline="30000">
                <a:solidFill>
                  <a:srgbClr val="959595"/>
                </a:solidFill>
              </a:rPr>
              <a:t>CONFIDENTIAL. This document contains Cargill Confidential information. Disclosure, use or reproduction outside Cargill or inside Cargill, to or by those who do not have a need to know is prohibited. © </a:t>
            </a:r>
            <a:r>
              <a:rPr lang="is-IS" altLang="en-US" sz="700" baseline="30000">
                <a:solidFill>
                  <a:srgbClr val="959595"/>
                </a:solidFill>
              </a:rPr>
              <a:t>2019</a:t>
            </a:r>
            <a:r>
              <a:rPr lang="en-US" altLang="en-US" sz="700" baseline="30000">
                <a:solidFill>
                  <a:srgbClr val="959595"/>
                </a:solidFill>
              </a:rPr>
              <a:t> Cargill, Incorporated. All rights reserved.</a:t>
            </a:r>
          </a:p>
        </p:txBody>
      </p:sp>
      <p:pic>
        <p:nvPicPr>
          <p:cNvPr id="12" name="Picture 11">
            <a:extLst>
              <a:ext uri="{FF2B5EF4-FFF2-40B4-BE49-F238E27FC236}">
                <a16:creationId xmlns:a16="http://schemas.microsoft.com/office/drawing/2014/main" id="{5F9D7C22-0DB5-6E4C-9D02-6D0E2DB83BA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37158" y="4623284"/>
            <a:ext cx="1173480" cy="368808"/>
          </a:xfrm>
          <a:prstGeom prst="rect">
            <a:avLst/>
          </a:prstGeom>
        </p:spPr>
      </p:pic>
      <p:pic>
        <p:nvPicPr>
          <p:cNvPr id="14" name="Picture 3" descr="thriveWindow_lower_sm.png">
            <a:extLst>
              <a:ext uri="{FF2B5EF4-FFF2-40B4-BE49-F238E27FC236}">
                <a16:creationId xmlns:a16="http://schemas.microsoft.com/office/drawing/2014/main" id="{2E2315BD-1A67-A946-87AD-D22F9E153158}"/>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0" y="0"/>
            <a:ext cx="6519863" cy="941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223149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le_ThriveLower_Green">
    <p:spTree>
      <p:nvGrpSpPr>
        <p:cNvPr id="1" name=""/>
        <p:cNvGrpSpPr/>
        <p:nvPr/>
      </p:nvGrpSpPr>
      <p:grpSpPr>
        <a:xfrm>
          <a:off x="0" y="0"/>
          <a:ext cx="0" cy="0"/>
          <a:chOff x="0" y="0"/>
          <a:chExt cx="0" cy="0"/>
        </a:xfrm>
      </p:grpSpPr>
      <p:sp>
        <p:nvSpPr>
          <p:cNvPr id="14" name="Round Diagonal Corner Rectangle 13"/>
          <p:cNvSpPr/>
          <p:nvPr userDrawn="1"/>
        </p:nvSpPr>
        <p:spPr>
          <a:xfrm>
            <a:off x="6607175" y="1336676"/>
            <a:ext cx="2332038" cy="2602193"/>
          </a:xfrm>
          <a:prstGeom prst="round2DiagRect">
            <a:avLst>
              <a:gd name="adj1" fmla="val 0"/>
              <a:gd name="adj2" fmla="val 786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17" name="Picture Placeholder 16"/>
          <p:cNvSpPr>
            <a:spLocks noGrp="1"/>
          </p:cNvSpPr>
          <p:nvPr>
            <p:ph type="pic" sz="quarter" idx="14" hasCustomPrompt="1"/>
          </p:nvPr>
        </p:nvSpPr>
        <p:spPr>
          <a:xfrm>
            <a:off x="0" y="171450"/>
            <a:ext cx="6501384" cy="4286250"/>
          </a:xfrm>
          <a:prstGeom prst="rect">
            <a:avLst/>
          </a:prstGeom>
          <a:solidFill>
            <a:schemeClr val="tx2"/>
          </a:solidFill>
        </p:spPr>
        <p:txBody>
          <a:bodyPr rtlCol="0" anchor="ctr">
            <a:noAutofit/>
          </a:bodyPr>
          <a:lstStyle>
            <a:lvl1pPr marL="0" indent="0" algn="ctr">
              <a:buNone/>
              <a:defRPr/>
            </a:lvl1pPr>
          </a:lstStyle>
          <a:p>
            <a:pPr lvl="0"/>
            <a:r>
              <a:rPr lang="en-US" noProof="0"/>
              <a:t>Double click icon to add picture</a:t>
            </a:r>
          </a:p>
          <a:p>
            <a:pPr lvl="0"/>
            <a:endParaRPr lang="en-US" noProof="0"/>
          </a:p>
          <a:p>
            <a:pPr lvl="0"/>
            <a:endParaRPr lang="en-US" noProof="0"/>
          </a:p>
          <a:p>
            <a:pPr lvl="0"/>
            <a:endParaRPr lang="en-US" noProof="0"/>
          </a:p>
          <a:p>
            <a:pPr lvl="0"/>
            <a:endParaRPr lang="en-US" noProof="0"/>
          </a:p>
        </p:txBody>
      </p:sp>
      <p:sp>
        <p:nvSpPr>
          <p:cNvPr id="3" name="Subtitle 2"/>
          <p:cNvSpPr>
            <a:spLocks noGrp="1"/>
          </p:cNvSpPr>
          <p:nvPr>
            <p:ph type="subTitle" idx="1" hasCustomPrompt="1"/>
          </p:nvPr>
        </p:nvSpPr>
        <p:spPr bwMode="gray">
          <a:xfrm>
            <a:off x="6890015" y="1513147"/>
            <a:ext cx="1792027" cy="1118791"/>
          </a:xfrm>
        </p:spPr>
        <p:txBody>
          <a:bodyPr tIns="0" bIns="0" anchor="b">
            <a:noAutofit/>
          </a:bodyPr>
          <a:lstStyle>
            <a:lvl1pPr marL="0" indent="0" algn="l">
              <a:lnSpc>
                <a:spcPct val="100000"/>
              </a:lnSpc>
              <a:spcBef>
                <a:spcPts val="0"/>
              </a:spcBef>
              <a:buNone/>
              <a:defRPr sz="1500" b="1">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cover title</a:t>
            </a:r>
          </a:p>
        </p:txBody>
      </p:sp>
      <p:sp>
        <p:nvSpPr>
          <p:cNvPr id="21" name="Text Placeholder 20"/>
          <p:cNvSpPr>
            <a:spLocks noGrp="1"/>
          </p:cNvSpPr>
          <p:nvPr>
            <p:ph type="body" sz="quarter" idx="16" hasCustomPrompt="1"/>
          </p:nvPr>
        </p:nvSpPr>
        <p:spPr bwMode="gray">
          <a:xfrm>
            <a:off x="6890015" y="2649456"/>
            <a:ext cx="1792027" cy="988219"/>
          </a:xfrm>
        </p:spPr>
        <p:txBody>
          <a:bodyPr tIns="0" bIns="0">
            <a:noAutofit/>
          </a:bodyPr>
          <a:lstStyle>
            <a:lvl1pPr marL="0" indent="0">
              <a:buFontTx/>
              <a:buNone/>
              <a:defRPr sz="1050" b="1" baseline="0">
                <a:solidFill>
                  <a:schemeClr val="bg1"/>
                </a:solidFill>
                <a:latin typeface="+mn-lt"/>
              </a:defRPr>
            </a:lvl1pPr>
            <a:lvl5pPr>
              <a:defRPr/>
            </a:lvl5pPr>
          </a:lstStyle>
          <a:p>
            <a:pPr lvl="0"/>
            <a:r>
              <a:rPr lang="en-US"/>
              <a:t>Click to edit cover subtitle</a:t>
            </a:r>
          </a:p>
        </p:txBody>
      </p:sp>
      <p:sp>
        <p:nvSpPr>
          <p:cNvPr id="15" name="TextBox 14"/>
          <p:cNvSpPr txBox="1"/>
          <p:nvPr userDrawn="1"/>
        </p:nvSpPr>
        <p:spPr>
          <a:xfrm>
            <a:off x="2775157" y="4847474"/>
            <a:ext cx="3529012" cy="143629"/>
          </a:xfrm>
          <a:prstGeom prst="rect">
            <a:avLst/>
          </a:prstGeom>
          <a:noFill/>
        </p:spPr>
        <p:txBody>
          <a:bodyPr lIns="0" tIns="0" rIns="0" bIns="0"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700" baseline="30000">
                <a:solidFill>
                  <a:srgbClr val="959595"/>
                </a:solidFill>
              </a:rPr>
              <a:t>CONFIDENTIAL. This document contains Cargill Confidential information. Disclosure, use or reproduction outside Cargill or inside Cargill, to or by those who do not have a need to know is prohibited. © </a:t>
            </a:r>
            <a:r>
              <a:rPr lang="is-IS" altLang="en-US" sz="700" baseline="30000">
                <a:solidFill>
                  <a:srgbClr val="959595"/>
                </a:solidFill>
              </a:rPr>
              <a:t>2019</a:t>
            </a:r>
            <a:r>
              <a:rPr lang="en-US" altLang="en-US" sz="700" baseline="30000">
                <a:solidFill>
                  <a:srgbClr val="959595"/>
                </a:solidFill>
              </a:rPr>
              <a:t> Cargill, Incorporated. All rights reserved.</a:t>
            </a:r>
          </a:p>
        </p:txBody>
      </p:sp>
      <p:sp>
        <p:nvSpPr>
          <p:cNvPr id="18" name="Round Diagonal Corner Rectangle 17"/>
          <p:cNvSpPr/>
          <p:nvPr userDrawn="1"/>
        </p:nvSpPr>
        <p:spPr>
          <a:xfrm>
            <a:off x="6602417" y="174625"/>
            <a:ext cx="1597025" cy="1062038"/>
          </a:xfrm>
          <a:prstGeom prst="round2DiagRect">
            <a:avLst>
              <a:gd name="adj1" fmla="val 1506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12" name="Picture 11">
            <a:extLst>
              <a:ext uri="{FF2B5EF4-FFF2-40B4-BE49-F238E27FC236}">
                <a16:creationId xmlns:a16="http://schemas.microsoft.com/office/drawing/2014/main" id="{4A843978-28A5-7544-92C6-572BCDDA374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37158" y="4623284"/>
            <a:ext cx="1173480" cy="368808"/>
          </a:xfrm>
          <a:prstGeom prst="rect">
            <a:avLst/>
          </a:prstGeom>
        </p:spPr>
      </p:pic>
      <p:pic>
        <p:nvPicPr>
          <p:cNvPr id="19" name="Picture 1" descr="thriveWindow_upper_med.png">
            <a:extLst>
              <a:ext uri="{FF2B5EF4-FFF2-40B4-BE49-F238E27FC236}">
                <a16:creationId xmlns:a16="http://schemas.microsoft.com/office/drawing/2014/main" id="{E5C56C79-24AF-0F44-A77F-A04818CB89F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317" t="-2" r="1147" b="77542"/>
          <a:stretch>
            <a:fillRect/>
          </a:stretch>
        </p:blipFill>
        <p:spPr bwMode="auto">
          <a:xfrm>
            <a:off x="0" y="3520455"/>
            <a:ext cx="6007100" cy="950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E9ED9BF2-97F2-7B4B-B0A6-D6DCB915DAFE}"/>
              </a:ext>
            </a:extLst>
          </p:cNvPr>
          <p:cNvSpPr/>
          <p:nvPr userDrawn="1"/>
        </p:nvSpPr>
        <p:spPr>
          <a:xfrm>
            <a:off x="6002110" y="3756713"/>
            <a:ext cx="563338" cy="766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98642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_ColorMosaic_Green">
    <p:spTree>
      <p:nvGrpSpPr>
        <p:cNvPr id="1" name=""/>
        <p:cNvGrpSpPr/>
        <p:nvPr/>
      </p:nvGrpSpPr>
      <p:grpSpPr>
        <a:xfrm>
          <a:off x="0" y="0"/>
          <a:ext cx="0" cy="0"/>
          <a:chOff x="0" y="0"/>
          <a:chExt cx="0" cy="0"/>
        </a:xfrm>
      </p:grpSpPr>
      <p:sp>
        <p:nvSpPr>
          <p:cNvPr id="6" name="Round Diagonal Corner Rectangle 5"/>
          <p:cNvSpPr/>
          <p:nvPr userDrawn="1"/>
        </p:nvSpPr>
        <p:spPr>
          <a:xfrm flipV="1">
            <a:off x="230191" y="171452"/>
            <a:ext cx="7223125" cy="4283869"/>
          </a:xfrm>
          <a:prstGeom prst="round2DiagRect">
            <a:avLst>
              <a:gd name="adj1" fmla="val 0"/>
              <a:gd name="adj2" fmla="val 402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 Diagonal Corner Rectangle 6"/>
          <p:cNvSpPr/>
          <p:nvPr userDrawn="1"/>
        </p:nvSpPr>
        <p:spPr>
          <a:xfrm>
            <a:off x="7562850" y="2308624"/>
            <a:ext cx="1352550" cy="2146697"/>
          </a:xfrm>
          <a:prstGeom prst="round2DiagRect">
            <a:avLst>
              <a:gd name="adj1" fmla="val 612"/>
              <a:gd name="adj2" fmla="val 1661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 Diagonal Corner Rectangle 7"/>
          <p:cNvSpPr/>
          <p:nvPr userDrawn="1"/>
        </p:nvSpPr>
        <p:spPr>
          <a:xfrm>
            <a:off x="7562850" y="1371600"/>
            <a:ext cx="1352550" cy="857250"/>
          </a:xfrm>
          <a:prstGeom prst="round2DiagRect">
            <a:avLst>
              <a:gd name="adj1" fmla="val 20468"/>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ubtitle 2"/>
          <p:cNvSpPr>
            <a:spLocks noGrp="1"/>
          </p:cNvSpPr>
          <p:nvPr>
            <p:ph type="subTitle" idx="1" hasCustomPrompt="1"/>
          </p:nvPr>
        </p:nvSpPr>
        <p:spPr bwMode="gray">
          <a:xfrm>
            <a:off x="740664" y="748751"/>
            <a:ext cx="5029200" cy="1781833"/>
          </a:xfrm>
        </p:spPr>
        <p:txBody>
          <a:bodyPr tIns="0" bIns="0" anchor="b">
            <a:noAutofit/>
          </a:bodyPr>
          <a:lstStyle>
            <a:lvl1pPr marL="0" indent="0" algn="l">
              <a:lnSpc>
                <a:spcPct val="100000"/>
              </a:lnSpc>
              <a:spcBef>
                <a:spcPts val="0"/>
              </a:spcBef>
              <a:buNone/>
              <a:defRPr sz="3600" b="1">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cover title</a:t>
            </a:r>
          </a:p>
        </p:txBody>
      </p:sp>
      <p:sp>
        <p:nvSpPr>
          <p:cNvPr id="21" name="Text Placeholder 20"/>
          <p:cNvSpPr>
            <a:spLocks noGrp="1"/>
          </p:cNvSpPr>
          <p:nvPr>
            <p:ph type="body" sz="quarter" idx="16" hasCustomPrompt="1"/>
          </p:nvPr>
        </p:nvSpPr>
        <p:spPr bwMode="gray">
          <a:xfrm>
            <a:off x="740664" y="2572940"/>
            <a:ext cx="5029200" cy="685800"/>
          </a:xfrm>
        </p:spPr>
        <p:txBody>
          <a:bodyPr tIns="0" bIns="0">
            <a:noAutofit/>
          </a:bodyPr>
          <a:lstStyle>
            <a:lvl1pPr marL="0" indent="0">
              <a:lnSpc>
                <a:spcPct val="100000"/>
              </a:lnSpc>
              <a:buFontTx/>
              <a:buNone/>
              <a:defRPr sz="1800" b="1" baseline="0">
                <a:solidFill>
                  <a:schemeClr val="bg1"/>
                </a:solidFill>
                <a:latin typeface="+mn-lt"/>
              </a:defRPr>
            </a:lvl1pPr>
            <a:lvl5pPr>
              <a:defRPr/>
            </a:lvl5pPr>
          </a:lstStyle>
          <a:p>
            <a:pPr lvl="0"/>
            <a:r>
              <a:rPr lang="en-US"/>
              <a:t>Click to edit cover subtitle</a:t>
            </a:r>
          </a:p>
        </p:txBody>
      </p:sp>
      <p:sp>
        <p:nvSpPr>
          <p:cNvPr id="16" name="TextBox 15"/>
          <p:cNvSpPr txBox="1"/>
          <p:nvPr userDrawn="1"/>
        </p:nvSpPr>
        <p:spPr>
          <a:xfrm>
            <a:off x="2775157" y="4847474"/>
            <a:ext cx="3529012" cy="143629"/>
          </a:xfrm>
          <a:prstGeom prst="rect">
            <a:avLst/>
          </a:prstGeom>
          <a:noFill/>
        </p:spPr>
        <p:txBody>
          <a:bodyPr lIns="0" tIns="0" rIns="0" bIns="0"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700" baseline="30000">
                <a:solidFill>
                  <a:srgbClr val="959595"/>
                </a:solidFill>
              </a:rPr>
              <a:t>CONFIDENTIAL. This document contains Cargill Confidential information. Disclosure, use or reproduction outside Cargill or inside Cargill, to or by those who do not have a need to know is prohibited. © </a:t>
            </a:r>
            <a:r>
              <a:rPr lang="is-IS" altLang="en-US" sz="700" baseline="30000">
                <a:solidFill>
                  <a:srgbClr val="959595"/>
                </a:solidFill>
              </a:rPr>
              <a:t>2019</a:t>
            </a:r>
            <a:r>
              <a:rPr lang="en-US" altLang="en-US" sz="700" baseline="30000">
                <a:solidFill>
                  <a:srgbClr val="959595"/>
                </a:solidFill>
              </a:rPr>
              <a:t> Cargill, Incorporated. All rights reserved.</a:t>
            </a:r>
          </a:p>
        </p:txBody>
      </p:sp>
      <p:pic>
        <p:nvPicPr>
          <p:cNvPr id="10" name="Picture 9">
            <a:extLst>
              <a:ext uri="{FF2B5EF4-FFF2-40B4-BE49-F238E27FC236}">
                <a16:creationId xmlns:a16="http://schemas.microsoft.com/office/drawing/2014/main" id="{6D752E0B-6D0C-D849-985B-695570633E7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37158" y="4623284"/>
            <a:ext cx="1173480" cy="368808"/>
          </a:xfrm>
          <a:prstGeom prst="rect">
            <a:avLst/>
          </a:prstGeom>
        </p:spPr>
      </p:pic>
    </p:spTree>
    <p:extLst>
      <p:ext uri="{BB962C8B-B14F-4D97-AF65-F5344CB8AC3E}">
        <p14:creationId xmlns:p14="http://schemas.microsoft.com/office/powerpoint/2010/main" val="30692333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_LowColor_Green">
    <p:spTree>
      <p:nvGrpSpPr>
        <p:cNvPr id="1" name=""/>
        <p:cNvGrpSpPr/>
        <p:nvPr/>
      </p:nvGrpSpPr>
      <p:grpSpPr>
        <a:xfrm>
          <a:off x="0" y="0"/>
          <a:ext cx="0" cy="0"/>
          <a:chOff x="0" y="0"/>
          <a:chExt cx="0" cy="0"/>
        </a:xfrm>
      </p:grpSpPr>
      <p:sp>
        <p:nvSpPr>
          <p:cNvPr id="8" name="Rectangle 7"/>
          <p:cNvSpPr/>
          <p:nvPr userDrawn="1"/>
        </p:nvSpPr>
        <p:spPr>
          <a:xfrm>
            <a:off x="758830" y="3421856"/>
            <a:ext cx="631825" cy="1154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ubtitle 2"/>
          <p:cNvSpPr>
            <a:spLocks noGrp="1"/>
          </p:cNvSpPr>
          <p:nvPr>
            <p:ph type="subTitle" idx="1" hasCustomPrompt="1"/>
          </p:nvPr>
        </p:nvSpPr>
        <p:spPr>
          <a:xfrm>
            <a:off x="740668" y="1693926"/>
            <a:ext cx="7514337" cy="1543050"/>
          </a:xfrm>
          <a:noFill/>
        </p:spPr>
        <p:txBody>
          <a:bodyPr tIns="0" bIns="0" anchor="b">
            <a:noAutofit/>
          </a:bodyPr>
          <a:lstStyle>
            <a:lvl1pPr marL="0" indent="0" algn="l">
              <a:lnSpc>
                <a:spcPct val="100000"/>
              </a:lnSpc>
              <a:spcBef>
                <a:spcPts val="0"/>
              </a:spcBef>
              <a:buNone/>
              <a:defRPr sz="5400" b="1">
                <a:solidFill>
                  <a:schemeClr val="accent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cover title</a:t>
            </a:r>
          </a:p>
        </p:txBody>
      </p:sp>
      <p:sp>
        <p:nvSpPr>
          <p:cNvPr id="21" name="Text Placeholder 20"/>
          <p:cNvSpPr>
            <a:spLocks noGrp="1"/>
          </p:cNvSpPr>
          <p:nvPr>
            <p:ph type="body" sz="quarter" idx="16" hasCustomPrompt="1"/>
          </p:nvPr>
        </p:nvSpPr>
        <p:spPr>
          <a:xfrm>
            <a:off x="740664" y="3593592"/>
            <a:ext cx="5486400" cy="953262"/>
          </a:xfrm>
          <a:noFill/>
        </p:spPr>
        <p:txBody>
          <a:bodyPr tIns="0" bIns="0">
            <a:noAutofit/>
          </a:bodyPr>
          <a:lstStyle>
            <a:lvl1pPr marL="0" indent="0">
              <a:lnSpc>
                <a:spcPct val="100000"/>
              </a:lnSpc>
              <a:buFontTx/>
              <a:buNone/>
              <a:defRPr sz="2400" b="1" baseline="0">
                <a:solidFill>
                  <a:schemeClr val="accent2"/>
                </a:solidFill>
                <a:latin typeface="+mn-lt"/>
              </a:defRPr>
            </a:lvl1pPr>
            <a:lvl5pPr>
              <a:defRPr/>
            </a:lvl5pPr>
          </a:lstStyle>
          <a:p>
            <a:pPr lvl="0"/>
            <a:r>
              <a:rPr lang="en-US"/>
              <a:t>Click to edit cover subtitle</a:t>
            </a:r>
          </a:p>
        </p:txBody>
      </p:sp>
      <p:sp>
        <p:nvSpPr>
          <p:cNvPr id="15" name="TextBox 14"/>
          <p:cNvSpPr txBox="1"/>
          <p:nvPr userDrawn="1"/>
        </p:nvSpPr>
        <p:spPr>
          <a:xfrm>
            <a:off x="2775157" y="4847474"/>
            <a:ext cx="3529012" cy="143629"/>
          </a:xfrm>
          <a:prstGeom prst="rect">
            <a:avLst/>
          </a:prstGeom>
          <a:noFill/>
        </p:spPr>
        <p:txBody>
          <a:bodyPr lIns="0" tIns="0" rIns="0" bIns="0"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700" baseline="30000">
                <a:solidFill>
                  <a:srgbClr val="959595"/>
                </a:solidFill>
              </a:rPr>
              <a:t>CONFIDENTIAL. This document contains Cargill Confidential information. Disclosure, use or reproduction outside Cargill or inside Cargill, to or by those who do not have a need to know is prohibited. © </a:t>
            </a:r>
            <a:r>
              <a:rPr lang="is-IS" altLang="en-US" sz="700" baseline="30000">
                <a:solidFill>
                  <a:srgbClr val="959595"/>
                </a:solidFill>
              </a:rPr>
              <a:t>2019</a:t>
            </a:r>
            <a:r>
              <a:rPr lang="en-US" altLang="en-US" sz="700" baseline="30000">
                <a:solidFill>
                  <a:srgbClr val="959595"/>
                </a:solidFill>
              </a:rPr>
              <a:t> Cargill, Incorporated. All rights reserved.</a:t>
            </a:r>
          </a:p>
        </p:txBody>
      </p:sp>
      <p:pic>
        <p:nvPicPr>
          <p:cNvPr id="9" name="Picture 8">
            <a:extLst>
              <a:ext uri="{FF2B5EF4-FFF2-40B4-BE49-F238E27FC236}">
                <a16:creationId xmlns:a16="http://schemas.microsoft.com/office/drawing/2014/main" id="{41DB814F-57EA-6240-9205-58D65140E0A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37158" y="4623284"/>
            <a:ext cx="1173480" cy="368808"/>
          </a:xfrm>
          <a:prstGeom prst="rect">
            <a:avLst/>
          </a:prstGeom>
        </p:spPr>
      </p:pic>
    </p:spTree>
    <p:extLst>
      <p:ext uri="{BB962C8B-B14F-4D97-AF65-F5344CB8AC3E}">
        <p14:creationId xmlns:p14="http://schemas.microsoft.com/office/powerpoint/2010/main" val="40236111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Break_Green">
    <p:spTree>
      <p:nvGrpSpPr>
        <p:cNvPr id="1" name=""/>
        <p:cNvGrpSpPr/>
        <p:nvPr/>
      </p:nvGrpSpPr>
      <p:grpSpPr>
        <a:xfrm>
          <a:off x="0" y="0"/>
          <a:ext cx="0" cy="0"/>
          <a:chOff x="0" y="0"/>
          <a:chExt cx="0" cy="0"/>
        </a:xfrm>
      </p:grpSpPr>
      <p:sp>
        <p:nvSpPr>
          <p:cNvPr id="6" name="Round Diagonal Corner Rectangle 5"/>
          <p:cNvSpPr/>
          <p:nvPr userDrawn="1"/>
        </p:nvSpPr>
        <p:spPr>
          <a:xfrm>
            <a:off x="230188" y="171452"/>
            <a:ext cx="8686800" cy="4283869"/>
          </a:xfrm>
          <a:prstGeom prst="round2DiagRect">
            <a:avLst>
              <a:gd name="adj1" fmla="val 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500">
              <a:solidFill>
                <a:schemeClr val="bg1"/>
              </a:solidFill>
              <a:latin typeface="+mj-lt"/>
            </a:endParaRPr>
          </a:p>
        </p:txBody>
      </p:sp>
      <p:sp>
        <p:nvSpPr>
          <p:cNvPr id="2" name="Title 1"/>
          <p:cNvSpPr>
            <a:spLocks noGrp="1"/>
          </p:cNvSpPr>
          <p:nvPr>
            <p:ph type="title" hasCustomPrompt="1"/>
          </p:nvPr>
        </p:nvSpPr>
        <p:spPr bwMode="gray">
          <a:xfrm>
            <a:off x="740664" y="1385316"/>
            <a:ext cx="7424928" cy="1755648"/>
          </a:xfrm>
        </p:spPr>
        <p:txBody>
          <a:bodyPr/>
          <a:lstStyle>
            <a:lvl1pPr>
              <a:lnSpc>
                <a:spcPct val="100000"/>
              </a:lnSpc>
              <a:defRPr sz="4050">
                <a:solidFill>
                  <a:schemeClr val="bg1"/>
                </a:solidFill>
              </a:defRPr>
            </a:lvl1pPr>
          </a:lstStyle>
          <a:p>
            <a:r>
              <a:rPr lang="en-US"/>
              <a:t>Click to edit section title</a:t>
            </a:r>
          </a:p>
        </p:txBody>
      </p:sp>
      <p:sp>
        <p:nvSpPr>
          <p:cNvPr id="8" name="Slide Number Placeholder 1"/>
          <p:cNvSpPr>
            <a:spLocks noGrp="1"/>
          </p:cNvSpPr>
          <p:nvPr>
            <p:ph type="sldNum" sz="quarter" idx="4"/>
          </p:nvPr>
        </p:nvSpPr>
        <p:spPr>
          <a:xfrm>
            <a:off x="8562101" y="4869617"/>
            <a:ext cx="125035" cy="123111"/>
          </a:xfrm>
          <a:prstGeom prst="rect">
            <a:avLst/>
          </a:prstGeom>
        </p:spPr>
        <p:txBody>
          <a:bodyPr vert="horz" wrap="none" lIns="0" tIns="0" rIns="0" bIns="0" rtlCol="0" anchor="b" anchorCtr="0">
            <a:spAutoFit/>
          </a:bodyPr>
          <a:lstStyle>
            <a:lvl1pPr algn="r">
              <a:defRPr sz="800">
                <a:solidFill>
                  <a:schemeClr val="tx1">
                    <a:tint val="75000"/>
                  </a:schemeClr>
                </a:solidFill>
              </a:defRPr>
            </a:lvl1pPr>
          </a:lstStyle>
          <a:p>
            <a:fld id="{746372F0-8F5B-47E8-9A0C-8905EFF44332}" type="slidenum">
              <a:rPr lang="en-US" smtClean="0"/>
              <a:pPr/>
              <a:t>‹nr.›</a:t>
            </a:fld>
            <a:endParaRPr lang="en-US"/>
          </a:p>
        </p:txBody>
      </p:sp>
      <p:sp>
        <p:nvSpPr>
          <p:cNvPr id="9" name="Footer Placeholder 4"/>
          <p:cNvSpPr>
            <a:spLocks noGrp="1"/>
          </p:cNvSpPr>
          <p:nvPr>
            <p:ph type="ftr" sz="quarter" idx="3"/>
          </p:nvPr>
        </p:nvSpPr>
        <p:spPr>
          <a:xfrm>
            <a:off x="450852" y="4869616"/>
            <a:ext cx="5396276" cy="123111"/>
          </a:xfrm>
          <a:prstGeom prst="rect">
            <a:avLst/>
          </a:prstGeom>
        </p:spPr>
        <p:txBody>
          <a:bodyPr vert="horz" lIns="0" tIns="0" rIns="0" bIns="0" rtlCol="0" anchor="b" anchorCtr="0">
            <a:spAutoFit/>
          </a:bodyPr>
          <a:lstStyle>
            <a:lvl1pPr algn="l">
              <a:defRPr sz="800">
                <a:solidFill>
                  <a:schemeClr val="tx1">
                    <a:tint val="75000"/>
                  </a:schemeClr>
                </a:solidFill>
              </a:defRPr>
            </a:lvl1pPr>
          </a:lstStyle>
          <a:p>
            <a:pPr>
              <a:defRPr/>
            </a:pPr>
            <a:r>
              <a:rPr lang="en-US">
                <a:solidFill>
                  <a:srgbClr val="97999B"/>
                </a:solidFill>
                <a:cs typeface="Arial" charset="0"/>
              </a:rPr>
              <a:t>EHS - VGM TA 2022</a:t>
            </a:r>
            <a:endParaRPr lang="en-US">
              <a:solidFill>
                <a:srgbClr val="FF0000"/>
              </a:solidFill>
              <a:cs typeface="Arial" charset="0"/>
            </a:endParaRPr>
          </a:p>
        </p:txBody>
      </p:sp>
    </p:spTree>
    <p:extLst>
      <p:ext uri="{BB962C8B-B14F-4D97-AF65-F5344CB8AC3E}">
        <p14:creationId xmlns:p14="http://schemas.microsoft.com/office/powerpoint/2010/main" val="29150254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Break_LtGreen">
    <p:spTree>
      <p:nvGrpSpPr>
        <p:cNvPr id="1" name=""/>
        <p:cNvGrpSpPr/>
        <p:nvPr/>
      </p:nvGrpSpPr>
      <p:grpSpPr>
        <a:xfrm>
          <a:off x="0" y="0"/>
          <a:ext cx="0" cy="0"/>
          <a:chOff x="0" y="0"/>
          <a:chExt cx="0" cy="0"/>
        </a:xfrm>
      </p:grpSpPr>
      <p:sp>
        <p:nvSpPr>
          <p:cNvPr id="3" name="Round Diagonal Corner Rectangle 2"/>
          <p:cNvSpPr/>
          <p:nvPr userDrawn="1"/>
        </p:nvSpPr>
        <p:spPr>
          <a:xfrm>
            <a:off x="230188" y="171452"/>
            <a:ext cx="8686800" cy="4283869"/>
          </a:xfrm>
          <a:prstGeom prst="round2DiagRect">
            <a:avLst>
              <a:gd name="adj1" fmla="val 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500">
              <a:solidFill>
                <a:schemeClr val="bg1"/>
              </a:solidFill>
              <a:latin typeface="+mj-lt"/>
            </a:endParaRPr>
          </a:p>
        </p:txBody>
      </p:sp>
      <p:sp>
        <p:nvSpPr>
          <p:cNvPr id="2" name="Title 1"/>
          <p:cNvSpPr>
            <a:spLocks noGrp="1"/>
          </p:cNvSpPr>
          <p:nvPr>
            <p:ph type="title" hasCustomPrompt="1"/>
          </p:nvPr>
        </p:nvSpPr>
        <p:spPr bwMode="gray">
          <a:xfrm>
            <a:off x="740664" y="1385316"/>
            <a:ext cx="7424928" cy="1755648"/>
          </a:xfrm>
        </p:spPr>
        <p:txBody>
          <a:bodyPr/>
          <a:lstStyle>
            <a:lvl1pPr>
              <a:lnSpc>
                <a:spcPct val="100000"/>
              </a:lnSpc>
              <a:defRPr sz="4050">
                <a:solidFill>
                  <a:schemeClr val="bg1"/>
                </a:solidFill>
              </a:defRPr>
            </a:lvl1pPr>
          </a:lstStyle>
          <a:p>
            <a:r>
              <a:rPr lang="en-US"/>
              <a:t>Click to edit section title</a:t>
            </a:r>
          </a:p>
        </p:txBody>
      </p:sp>
      <p:sp>
        <p:nvSpPr>
          <p:cNvPr id="6" name="Slide Number Placeholder 1"/>
          <p:cNvSpPr>
            <a:spLocks noGrp="1"/>
          </p:cNvSpPr>
          <p:nvPr>
            <p:ph type="sldNum" sz="quarter" idx="4"/>
          </p:nvPr>
        </p:nvSpPr>
        <p:spPr>
          <a:xfrm>
            <a:off x="8562101" y="4869617"/>
            <a:ext cx="125035" cy="123111"/>
          </a:xfrm>
          <a:prstGeom prst="rect">
            <a:avLst/>
          </a:prstGeom>
        </p:spPr>
        <p:txBody>
          <a:bodyPr vert="horz" wrap="none" lIns="0" tIns="0" rIns="0" bIns="0" rtlCol="0" anchor="b" anchorCtr="0">
            <a:spAutoFit/>
          </a:bodyPr>
          <a:lstStyle>
            <a:lvl1pPr algn="r">
              <a:defRPr sz="800">
                <a:solidFill>
                  <a:schemeClr val="tx1">
                    <a:tint val="75000"/>
                  </a:schemeClr>
                </a:solidFill>
              </a:defRPr>
            </a:lvl1pPr>
          </a:lstStyle>
          <a:p>
            <a:fld id="{746372F0-8F5B-47E8-9A0C-8905EFF44332}" type="slidenum">
              <a:rPr lang="en-US" smtClean="0"/>
              <a:pPr/>
              <a:t>‹nr.›</a:t>
            </a:fld>
            <a:endParaRPr lang="en-US"/>
          </a:p>
        </p:txBody>
      </p:sp>
      <p:sp>
        <p:nvSpPr>
          <p:cNvPr id="8" name="Footer Placeholder 4"/>
          <p:cNvSpPr>
            <a:spLocks noGrp="1"/>
          </p:cNvSpPr>
          <p:nvPr>
            <p:ph type="ftr" sz="quarter" idx="3"/>
          </p:nvPr>
        </p:nvSpPr>
        <p:spPr>
          <a:xfrm>
            <a:off x="450852" y="4869616"/>
            <a:ext cx="5396276" cy="123111"/>
          </a:xfrm>
          <a:prstGeom prst="rect">
            <a:avLst/>
          </a:prstGeom>
        </p:spPr>
        <p:txBody>
          <a:bodyPr vert="horz" lIns="0" tIns="0" rIns="0" bIns="0" rtlCol="0" anchor="b" anchorCtr="0">
            <a:spAutoFit/>
          </a:bodyPr>
          <a:lstStyle>
            <a:lvl1pPr algn="l">
              <a:defRPr sz="800">
                <a:solidFill>
                  <a:schemeClr val="tx1">
                    <a:tint val="75000"/>
                  </a:schemeClr>
                </a:solidFill>
              </a:defRPr>
            </a:lvl1pPr>
          </a:lstStyle>
          <a:p>
            <a:pPr>
              <a:defRPr/>
            </a:pPr>
            <a:r>
              <a:rPr lang="en-US">
                <a:solidFill>
                  <a:srgbClr val="97999B"/>
                </a:solidFill>
                <a:cs typeface="Arial" charset="0"/>
              </a:rPr>
              <a:t>EHS - VGM TA 2022</a:t>
            </a:r>
            <a:endParaRPr lang="en-US">
              <a:solidFill>
                <a:srgbClr val="FF0000"/>
              </a:solidFill>
              <a:cs typeface="Arial" charset="0"/>
            </a:endParaRPr>
          </a:p>
        </p:txBody>
      </p:sp>
    </p:spTree>
    <p:extLst>
      <p:ext uri="{BB962C8B-B14F-4D97-AF65-F5344CB8AC3E}">
        <p14:creationId xmlns:p14="http://schemas.microsoft.com/office/powerpoint/2010/main" val="3114029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Break_Yellow">
    <p:spTree>
      <p:nvGrpSpPr>
        <p:cNvPr id="1" name=""/>
        <p:cNvGrpSpPr/>
        <p:nvPr/>
      </p:nvGrpSpPr>
      <p:grpSpPr>
        <a:xfrm>
          <a:off x="0" y="0"/>
          <a:ext cx="0" cy="0"/>
          <a:chOff x="0" y="0"/>
          <a:chExt cx="0" cy="0"/>
        </a:xfrm>
      </p:grpSpPr>
      <p:sp>
        <p:nvSpPr>
          <p:cNvPr id="3" name="Round Diagonal Corner Rectangle 2"/>
          <p:cNvSpPr/>
          <p:nvPr userDrawn="1"/>
        </p:nvSpPr>
        <p:spPr>
          <a:xfrm>
            <a:off x="230188" y="171452"/>
            <a:ext cx="8686800" cy="4283869"/>
          </a:xfrm>
          <a:prstGeom prst="round2DiagRect">
            <a:avLst>
              <a:gd name="adj1" fmla="val 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050">
              <a:solidFill>
                <a:schemeClr val="bg1"/>
              </a:solidFill>
              <a:latin typeface="+mj-lt"/>
            </a:endParaRPr>
          </a:p>
        </p:txBody>
      </p:sp>
      <p:sp>
        <p:nvSpPr>
          <p:cNvPr id="2" name="Title 1"/>
          <p:cNvSpPr>
            <a:spLocks noGrp="1"/>
          </p:cNvSpPr>
          <p:nvPr>
            <p:ph type="title" hasCustomPrompt="1"/>
          </p:nvPr>
        </p:nvSpPr>
        <p:spPr bwMode="gray">
          <a:xfrm>
            <a:off x="740664" y="1388852"/>
            <a:ext cx="7424928" cy="1755648"/>
          </a:xfrm>
        </p:spPr>
        <p:txBody>
          <a:bodyPr/>
          <a:lstStyle>
            <a:lvl1pPr>
              <a:lnSpc>
                <a:spcPct val="100000"/>
              </a:lnSpc>
              <a:defRPr sz="4050">
                <a:solidFill>
                  <a:schemeClr val="bg1"/>
                </a:solidFill>
              </a:defRPr>
            </a:lvl1pPr>
          </a:lstStyle>
          <a:p>
            <a:r>
              <a:rPr lang="en-US"/>
              <a:t>Click to edit section title</a:t>
            </a:r>
          </a:p>
        </p:txBody>
      </p:sp>
      <p:sp>
        <p:nvSpPr>
          <p:cNvPr id="6" name="Slide Number Placeholder 1"/>
          <p:cNvSpPr>
            <a:spLocks noGrp="1"/>
          </p:cNvSpPr>
          <p:nvPr>
            <p:ph type="sldNum" sz="quarter" idx="4"/>
          </p:nvPr>
        </p:nvSpPr>
        <p:spPr>
          <a:xfrm>
            <a:off x="8562101" y="4869617"/>
            <a:ext cx="125035" cy="123111"/>
          </a:xfrm>
          <a:prstGeom prst="rect">
            <a:avLst/>
          </a:prstGeom>
        </p:spPr>
        <p:txBody>
          <a:bodyPr vert="horz" wrap="none" lIns="0" tIns="0" rIns="0" bIns="0" rtlCol="0" anchor="b" anchorCtr="0">
            <a:spAutoFit/>
          </a:bodyPr>
          <a:lstStyle>
            <a:lvl1pPr algn="r">
              <a:defRPr sz="800">
                <a:solidFill>
                  <a:schemeClr val="tx1">
                    <a:tint val="75000"/>
                  </a:schemeClr>
                </a:solidFill>
              </a:defRPr>
            </a:lvl1pPr>
          </a:lstStyle>
          <a:p>
            <a:fld id="{746372F0-8F5B-47E8-9A0C-8905EFF44332}" type="slidenum">
              <a:rPr lang="en-US" smtClean="0"/>
              <a:pPr/>
              <a:t>‹nr.›</a:t>
            </a:fld>
            <a:endParaRPr lang="en-US"/>
          </a:p>
        </p:txBody>
      </p:sp>
      <p:sp>
        <p:nvSpPr>
          <p:cNvPr id="8" name="Footer Placeholder 4"/>
          <p:cNvSpPr>
            <a:spLocks noGrp="1"/>
          </p:cNvSpPr>
          <p:nvPr>
            <p:ph type="ftr" sz="quarter" idx="3"/>
          </p:nvPr>
        </p:nvSpPr>
        <p:spPr>
          <a:xfrm>
            <a:off x="450852" y="4869616"/>
            <a:ext cx="5396276" cy="123111"/>
          </a:xfrm>
          <a:prstGeom prst="rect">
            <a:avLst/>
          </a:prstGeom>
        </p:spPr>
        <p:txBody>
          <a:bodyPr vert="horz" lIns="0" tIns="0" rIns="0" bIns="0" rtlCol="0" anchor="b" anchorCtr="0">
            <a:spAutoFit/>
          </a:bodyPr>
          <a:lstStyle>
            <a:lvl1pPr algn="l">
              <a:defRPr sz="800">
                <a:solidFill>
                  <a:schemeClr val="tx1">
                    <a:tint val="75000"/>
                  </a:schemeClr>
                </a:solidFill>
              </a:defRPr>
            </a:lvl1pPr>
          </a:lstStyle>
          <a:p>
            <a:pPr>
              <a:defRPr/>
            </a:pPr>
            <a:r>
              <a:rPr lang="en-US">
                <a:solidFill>
                  <a:srgbClr val="97999B"/>
                </a:solidFill>
                <a:cs typeface="Arial" charset="0"/>
              </a:rPr>
              <a:t>EHS - VGM TA 2022</a:t>
            </a:r>
            <a:endParaRPr lang="en-US">
              <a:solidFill>
                <a:srgbClr val="FF0000"/>
              </a:solidFill>
              <a:cs typeface="Arial" charset="0"/>
            </a:endParaRPr>
          </a:p>
        </p:txBody>
      </p:sp>
    </p:spTree>
    <p:extLst>
      <p:ext uri="{BB962C8B-B14F-4D97-AF65-F5344CB8AC3E}">
        <p14:creationId xmlns:p14="http://schemas.microsoft.com/office/powerpoint/2010/main" val="16972052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ectionBreak_Photo">
    <p:spTree>
      <p:nvGrpSpPr>
        <p:cNvPr id="1" name=""/>
        <p:cNvGrpSpPr/>
        <p:nvPr/>
      </p:nvGrpSpPr>
      <p:grpSpPr>
        <a:xfrm>
          <a:off x="0" y="0"/>
          <a:ext cx="0" cy="0"/>
          <a:chOff x="0" y="0"/>
          <a:chExt cx="0" cy="0"/>
        </a:xfrm>
      </p:grpSpPr>
      <p:sp>
        <p:nvSpPr>
          <p:cNvPr id="9" name="Picture Placeholder 7"/>
          <p:cNvSpPr>
            <a:spLocks noGrp="1"/>
          </p:cNvSpPr>
          <p:nvPr>
            <p:ph type="pic" sz="quarter" idx="13" hasCustomPrompt="1"/>
          </p:nvPr>
        </p:nvSpPr>
        <p:spPr>
          <a:xfrm>
            <a:off x="0" y="0"/>
            <a:ext cx="9144000" cy="5143500"/>
          </a:xfrm>
          <a:solidFill>
            <a:schemeClr val="tx2"/>
          </a:solidFill>
        </p:spPr>
        <p:txBody>
          <a:bodyPr rtlCol="0">
            <a:noAutofit/>
          </a:bodyPr>
          <a:lstStyle/>
          <a:p>
            <a:pPr lvl="0"/>
            <a:r>
              <a:rPr lang="en-US" noProof="0"/>
              <a:t>Double click icon to add picture</a:t>
            </a:r>
          </a:p>
        </p:txBody>
      </p:sp>
      <p:sp>
        <p:nvSpPr>
          <p:cNvPr id="10" name="Title 1"/>
          <p:cNvSpPr>
            <a:spLocks noGrp="1"/>
          </p:cNvSpPr>
          <p:nvPr>
            <p:ph type="title" hasCustomPrompt="1"/>
          </p:nvPr>
        </p:nvSpPr>
        <p:spPr bwMode="gray">
          <a:xfrm>
            <a:off x="740664" y="917552"/>
            <a:ext cx="7772400" cy="1495044"/>
          </a:xfrm>
        </p:spPr>
        <p:txBody>
          <a:bodyPr/>
          <a:lstStyle>
            <a:lvl1pPr>
              <a:lnSpc>
                <a:spcPct val="100000"/>
              </a:lnSpc>
              <a:defRPr sz="4050">
                <a:solidFill>
                  <a:schemeClr val="bg1"/>
                </a:solidFill>
              </a:defRPr>
            </a:lvl1pPr>
          </a:lstStyle>
          <a:p>
            <a:r>
              <a:rPr lang="en-US"/>
              <a:t>Click to edit section title</a:t>
            </a:r>
          </a:p>
        </p:txBody>
      </p:sp>
    </p:spTree>
    <p:extLst>
      <p:ext uri="{BB962C8B-B14F-4D97-AF65-F5344CB8AC3E}">
        <p14:creationId xmlns:p14="http://schemas.microsoft.com/office/powerpoint/2010/main" val="8879758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_Preferred_TitleBullets">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solidFill>
                  <a:schemeClr val="accent1"/>
                </a:solidFill>
              </a:defRPr>
            </a:lvl1pPr>
          </a:lstStyle>
          <a:p>
            <a:r>
              <a:rPr lang="en-US"/>
              <a:t>Click to edit slide title</a:t>
            </a:r>
          </a:p>
        </p:txBody>
      </p:sp>
      <p:cxnSp>
        <p:nvCxnSpPr>
          <p:cNvPr id="11" name="Straight Connector 10"/>
          <p:cNvCxnSpPr/>
          <p:nvPr userDrawn="1"/>
        </p:nvCxnSpPr>
        <p:spPr>
          <a:xfrm>
            <a:off x="457200" y="800100"/>
            <a:ext cx="8229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457214" y="4698940"/>
            <a:ext cx="8229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Slide Number Placeholder 1"/>
          <p:cNvSpPr>
            <a:spLocks noGrp="1"/>
          </p:cNvSpPr>
          <p:nvPr>
            <p:ph type="sldNum" sz="quarter" idx="4"/>
          </p:nvPr>
        </p:nvSpPr>
        <p:spPr>
          <a:xfrm>
            <a:off x="8562101" y="4869617"/>
            <a:ext cx="125035" cy="123111"/>
          </a:xfrm>
          <a:prstGeom prst="rect">
            <a:avLst/>
          </a:prstGeom>
        </p:spPr>
        <p:txBody>
          <a:bodyPr vert="horz" wrap="none" lIns="0" tIns="0" rIns="0" bIns="0" rtlCol="0" anchor="b" anchorCtr="0">
            <a:spAutoFit/>
          </a:bodyPr>
          <a:lstStyle>
            <a:lvl1pPr algn="r">
              <a:defRPr sz="800">
                <a:solidFill>
                  <a:schemeClr val="tx1">
                    <a:tint val="75000"/>
                  </a:schemeClr>
                </a:solidFill>
              </a:defRPr>
            </a:lvl1pPr>
          </a:lstStyle>
          <a:p>
            <a:fld id="{746372F0-8F5B-47E8-9A0C-8905EFF44332}" type="slidenum">
              <a:rPr lang="en-US" smtClean="0"/>
              <a:pPr/>
              <a:t>‹nr.›</a:t>
            </a:fld>
            <a:endParaRPr lang="en-US"/>
          </a:p>
        </p:txBody>
      </p:sp>
      <p:sp>
        <p:nvSpPr>
          <p:cNvPr id="14" name="Footer Placeholder 4"/>
          <p:cNvSpPr>
            <a:spLocks noGrp="1"/>
          </p:cNvSpPr>
          <p:nvPr>
            <p:ph type="ftr" sz="quarter" idx="3"/>
          </p:nvPr>
        </p:nvSpPr>
        <p:spPr>
          <a:xfrm>
            <a:off x="450852" y="4869616"/>
            <a:ext cx="5396276" cy="123111"/>
          </a:xfrm>
          <a:prstGeom prst="rect">
            <a:avLst/>
          </a:prstGeom>
        </p:spPr>
        <p:txBody>
          <a:bodyPr vert="horz" lIns="0" tIns="0" rIns="0" bIns="0" rtlCol="0" anchor="b" anchorCtr="0">
            <a:spAutoFit/>
          </a:bodyPr>
          <a:lstStyle>
            <a:lvl1pPr algn="l">
              <a:defRPr sz="800">
                <a:solidFill>
                  <a:schemeClr val="tx1">
                    <a:tint val="75000"/>
                  </a:schemeClr>
                </a:solidFill>
              </a:defRPr>
            </a:lvl1pPr>
          </a:lstStyle>
          <a:p>
            <a:pPr>
              <a:defRPr/>
            </a:pPr>
            <a:r>
              <a:rPr lang="en-US">
                <a:solidFill>
                  <a:srgbClr val="97999B"/>
                </a:solidFill>
                <a:cs typeface="Arial" charset="0"/>
              </a:rPr>
              <a:t>EHS - VGM TA 2022</a:t>
            </a:r>
            <a:endParaRPr lang="en-US">
              <a:solidFill>
                <a:srgbClr val="FF0000"/>
              </a:solidFill>
              <a:cs typeface="Arial" charset="0"/>
            </a:endParaRPr>
          </a:p>
        </p:txBody>
      </p:sp>
      <p:sp>
        <p:nvSpPr>
          <p:cNvPr id="5" name="Text Placeholder 4"/>
          <p:cNvSpPr>
            <a:spLocks noGrp="1"/>
          </p:cNvSpPr>
          <p:nvPr>
            <p:ph type="body" sz="quarter" idx="10"/>
          </p:nvPr>
        </p:nvSpPr>
        <p:spPr>
          <a:xfrm>
            <a:off x="457201" y="1011749"/>
            <a:ext cx="8229600" cy="3443571"/>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079910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_ColorMosaic_Green">
    <p:spTree>
      <p:nvGrpSpPr>
        <p:cNvPr id="1" name=""/>
        <p:cNvGrpSpPr/>
        <p:nvPr/>
      </p:nvGrpSpPr>
      <p:grpSpPr>
        <a:xfrm>
          <a:off x="0" y="0"/>
          <a:ext cx="0" cy="0"/>
          <a:chOff x="0" y="0"/>
          <a:chExt cx="0" cy="0"/>
        </a:xfrm>
      </p:grpSpPr>
      <p:sp>
        <p:nvSpPr>
          <p:cNvPr id="6" name="Round Diagonal Corner Rectangle 5"/>
          <p:cNvSpPr/>
          <p:nvPr userDrawn="1"/>
        </p:nvSpPr>
        <p:spPr>
          <a:xfrm flipV="1">
            <a:off x="230191" y="171452"/>
            <a:ext cx="7223125" cy="4283869"/>
          </a:xfrm>
          <a:prstGeom prst="round2DiagRect">
            <a:avLst>
              <a:gd name="adj1" fmla="val 0"/>
              <a:gd name="adj2" fmla="val 402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 Diagonal Corner Rectangle 6"/>
          <p:cNvSpPr/>
          <p:nvPr userDrawn="1"/>
        </p:nvSpPr>
        <p:spPr>
          <a:xfrm>
            <a:off x="7562850" y="2308624"/>
            <a:ext cx="1352550" cy="2146697"/>
          </a:xfrm>
          <a:prstGeom prst="round2DiagRect">
            <a:avLst>
              <a:gd name="adj1" fmla="val 612"/>
              <a:gd name="adj2" fmla="val 1661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 Diagonal Corner Rectangle 7"/>
          <p:cNvSpPr/>
          <p:nvPr userDrawn="1"/>
        </p:nvSpPr>
        <p:spPr>
          <a:xfrm>
            <a:off x="7562850" y="1371600"/>
            <a:ext cx="1352550" cy="857250"/>
          </a:xfrm>
          <a:prstGeom prst="round2DiagRect">
            <a:avLst>
              <a:gd name="adj1" fmla="val 20468"/>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ubtitle 2"/>
          <p:cNvSpPr>
            <a:spLocks noGrp="1"/>
          </p:cNvSpPr>
          <p:nvPr>
            <p:ph type="subTitle" idx="1" hasCustomPrompt="1"/>
          </p:nvPr>
        </p:nvSpPr>
        <p:spPr bwMode="gray">
          <a:xfrm>
            <a:off x="740664" y="748751"/>
            <a:ext cx="5029200" cy="1781833"/>
          </a:xfrm>
        </p:spPr>
        <p:txBody>
          <a:bodyPr tIns="0" bIns="0" anchor="b">
            <a:noAutofit/>
          </a:bodyPr>
          <a:lstStyle>
            <a:lvl1pPr marL="0" indent="0" algn="l">
              <a:lnSpc>
                <a:spcPct val="100000"/>
              </a:lnSpc>
              <a:spcBef>
                <a:spcPts val="0"/>
              </a:spcBef>
              <a:buNone/>
              <a:defRPr sz="3600" b="1">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cover title</a:t>
            </a:r>
          </a:p>
        </p:txBody>
      </p:sp>
      <p:sp>
        <p:nvSpPr>
          <p:cNvPr id="21" name="Text Placeholder 20"/>
          <p:cNvSpPr>
            <a:spLocks noGrp="1"/>
          </p:cNvSpPr>
          <p:nvPr>
            <p:ph type="body" sz="quarter" idx="16" hasCustomPrompt="1"/>
          </p:nvPr>
        </p:nvSpPr>
        <p:spPr bwMode="gray">
          <a:xfrm>
            <a:off x="740664" y="2572940"/>
            <a:ext cx="5029200" cy="685800"/>
          </a:xfrm>
        </p:spPr>
        <p:txBody>
          <a:bodyPr tIns="0" bIns="0">
            <a:noAutofit/>
          </a:bodyPr>
          <a:lstStyle>
            <a:lvl1pPr marL="0" indent="0">
              <a:lnSpc>
                <a:spcPct val="100000"/>
              </a:lnSpc>
              <a:buFontTx/>
              <a:buNone/>
              <a:defRPr sz="1800" b="1" baseline="0">
                <a:solidFill>
                  <a:schemeClr val="bg1"/>
                </a:solidFill>
                <a:latin typeface="+mn-lt"/>
              </a:defRPr>
            </a:lvl1pPr>
            <a:lvl5pPr>
              <a:defRPr/>
            </a:lvl5pPr>
          </a:lstStyle>
          <a:p>
            <a:pPr lvl="0"/>
            <a:r>
              <a:rPr lang="en-US"/>
              <a:t>Click to edit cover subtitle</a:t>
            </a:r>
          </a:p>
        </p:txBody>
      </p:sp>
      <p:sp>
        <p:nvSpPr>
          <p:cNvPr id="16" name="TextBox 15"/>
          <p:cNvSpPr txBox="1"/>
          <p:nvPr userDrawn="1"/>
        </p:nvSpPr>
        <p:spPr>
          <a:xfrm>
            <a:off x="2775157" y="4847474"/>
            <a:ext cx="3529012" cy="143629"/>
          </a:xfrm>
          <a:prstGeom prst="rect">
            <a:avLst/>
          </a:prstGeom>
          <a:noFill/>
        </p:spPr>
        <p:txBody>
          <a:bodyPr lIns="0" tIns="0" rIns="0" bIns="0"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700" baseline="30000">
                <a:solidFill>
                  <a:srgbClr val="959595"/>
                </a:solidFill>
              </a:rPr>
              <a:t>CONFIDENTIAL. This document contains Cargill Confidential information. Disclosure, use or reproduction outside Cargill or inside Cargill, to or by those who do not have a need to know is prohibited. © </a:t>
            </a:r>
            <a:r>
              <a:rPr lang="is-IS" altLang="en-US" sz="700" baseline="30000">
                <a:solidFill>
                  <a:srgbClr val="959595"/>
                </a:solidFill>
              </a:rPr>
              <a:t>2021</a:t>
            </a:r>
            <a:r>
              <a:rPr lang="en-US" altLang="en-US" sz="700" baseline="30000">
                <a:solidFill>
                  <a:srgbClr val="959595"/>
                </a:solidFill>
              </a:rPr>
              <a:t> Cargill, Incorporated. All rights reserved.</a:t>
            </a:r>
          </a:p>
        </p:txBody>
      </p:sp>
      <p:pic>
        <p:nvPicPr>
          <p:cNvPr id="10" name="Picture 9">
            <a:extLst>
              <a:ext uri="{FF2B5EF4-FFF2-40B4-BE49-F238E27FC236}">
                <a16:creationId xmlns:a16="http://schemas.microsoft.com/office/drawing/2014/main" id="{6D752E0B-6D0C-D849-985B-695570633E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37158" y="4623284"/>
            <a:ext cx="1173480" cy="368808"/>
          </a:xfrm>
          <a:prstGeom prst="rect">
            <a:avLst/>
          </a:prstGeom>
        </p:spPr>
      </p:pic>
    </p:spTree>
    <p:extLst>
      <p:ext uri="{BB962C8B-B14F-4D97-AF65-F5344CB8AC3E}">
        <p14:creationId xmlns:p14="http://schemas.microsoft.com/office/powerpoint/2010/main" val="132081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_Title_Subhead_Bullets ">
    <p:spTree>
      <p:nvGrpSpPr>
        <p:cNvPr id="1" name=""/>
        <p:cNvGrpSpPr/>
        <p:nvPr/>
      </p:nvGrpSpPr>
      <p:grpSpPr>
        <a:xfrm>
          <a:off x="0" y="0"/>
          <a:ext cx="0" cy="0"/>
          <a:chOff x="0" y="0"/>
          <a:chExt cx="0" cy="0"/>
        </a:xfrm>
      </p:grpSpPr>
      <p:sp>
        <p:nvSpPr>
          <p:cNvPr id="11" name="Text Placeholder 5"/>
          <p:cNvSpPr>
            <a:spLocks noGrp="1"/>
          </p:cNvSpPr>
          <p:nvPr>
            <p:ph type="body" sz="quarter" idx="12" hasCustomPrompt="1"/>
          </p:nvPr>
        </p:nvSpPr>
        <p:spPr>
          <a:xfrm>
            <a:off x="456709" y="917568"/>
            <a:ext cx="8230092" cy="298464"/>
          </a:xfrm>
        </p:spPr>
        <p:txBody>
          <a:bodyPr/>
          <a:lstStyle>
            <a:lvl1pPr marL="0" indent="0">
              <a:lnSpc>
                <a:spcPct val="100000"/>
              </a:lnSpc>
              <a:spcBef>
                <a:spcPts val="0"/>
              </a:spcBef>
              <a:buFontTx/>
              <a:buNone/>
              <a:defRPr b="1" cap="none" baseline="0">
                <a:solidFill>
                  <a:schemeClr val="accent2"/>
                </a:solidFill>
              </a:defRPr>
            </a:lvl1pPr>
          </a:lstStyle>
          <a:p>
            <a:pPr lvl="0"/>
            <a:r>
              <a:rPr lang="en-US"/>
              <a:t>Click to edit subtitle</a:t>
            </a:r>
          </a:p>
        </p:txBody>
      </p:sp>
      <p:sp>
        <p:nvSpPr>
          <p:cNvPr id="3" name="Title 2"/>
          <p:cNvSpPr>
            <a:spLocks noGrp="1"/>
          </p:cNvSpPr>
          <p:nvPr>
            <p:ph type="title" hasCustomPrompt="1"/>
          </p:nvPr>
        </p:nvSpPr>
        <p:spPr/>
        <p:txBody>
          <a:bodyPr/>
          <a:lstStyle/>
          <a:p>
            <a:r>
              <a:rPr lang="en-US"/>
              <a:t>Click to edit slide title</a:t>
            </a:r>
          </a:p>
        </p:txBody>
      </p:sp>
      <p:cxnSp>
        <p:nvCxnSpPr>
          <p:cNvPr id="13" name="Straight Connector 12"/>
          <p:cNvCxnSpPr/>
          <p:nvPr userDrawn="1"/>
        </p:nvCxnSpPr>
        <p:spPr>
          <a:xfrm>
            <a:off x="457200" y="800100"/>
            <a:ext cx="8229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457214" y="4698940"/>
            <a:ext cx="8229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Slide Number Placeholder 1"/>
          <p:cNvSpPr>
            <a:spLocks noGrp="1"/>
          </p:cNvSpPr>
          <p:nvPr>
            <p:ph type="sldNum" sz="quarter" idx="4"/>
          </p:nvPr>
        </p:nvSpPr>
        <p:spPr>
          <a:xfrm>
            <a:off x="8562101" y="4869617"/>
            <a:ext cx="125035" cy="123111"/>
          </a:xfrm>
          <a:prstGeom prst="rect">
            <a:avLst/>
          </a:prstGeom>
        </p:spPr>
        <p:txBody>
          <a:bodyPr vert="horz" wrap="none" lIns="0" tIns="0" rIns="0" bIns="0" rtlCol="0" anchor="b" anchorCtr="0">
            <a:spAutoFit/>
          </a:bodyPr>
          <a:lstStyle>
            <a:lvl1pPr algn="r">
              <a:defRPr sz="800">
                <a:solidFill>
                  <a:schemeClr val="tx1">
                    <a:tint val="75000"/>
                  </a:schemeClr>
                </a:solidFill>
              </a:defRPr>
            </a:lvl1pPr>
          </a:lstStyle>
          <a:p>
            <a:fld id="{746372F0-8F5B-47E8-9A0C-8905EFF44332}" type="slidenum">
              <a:rPr lang="en-US" smtClean="0"/>
              <a:pPr/>
              <a:t>‹nr.›</a:t>
            </a:fld>
            <a:endParaRPr lang="en-US"/>
          </a:p>
        </p:txBody>
      </p:sp>
      <p:sp>
        <p:nvSpPr>
          <p:cNvPr id="16" name="Footer Placeholder 4"/>
          <p:cNvSpPr>
            <a:spLocks noGrp="1"/>
          </p:cNvSpPr>
          <p:nvPr>
            <p:ph type="ftr" sz="quarter" idx="3"/>
          </p:nvPr>
        </p:nvSpPr>
        <p:spPr>
          <a:xfrm>
            <a:off x="450854" y="4869616"/>
            <a:ext cx="5488555" cy="123111"/>
          </a:xfrm>
          <a:prstGeom prst="rect">
            <a:avLst/>
          </a:prstGeom>
        </p:spPr>
        <p:txBody>
          <a:bodyPr vert="horz" lIns="0" tIns="0" rIns="0" bIns="0" rtlCol="0" anchor="b" anchorCtr="0">
            <a:spAutoFit/>
          </a:bodyPr>
          <a:lstStyle>
            <a:lvl1pPr algn="l">
              <a:defRPr sz="800">
                <a:solidFill>
                  <a:schemeClr val="tx1">
                    <a:tint val="75000"/>
                  </a:schemeClr>
                </a:solidFill>
              </a:defRPr>
            </a:lvl1pPr>
          </a:lstStyle>
          <a:p>
            <a:pPr>
              <a:defRPr/>
            </a:pPr>
            <a:r>
              <a:rPr lang="en-US">
                <a:solidFill>
                  <a:srgbClr val="97999B"/>
                </a:solidFill>
                <a:cs typeface="Arial" charset="0"/>
              </a:rPr>
              <a:t>EHS - VGM TA 2022</a:t>
            </a:r>
            <a:endParaRPr lang="en-US">
              <a:solidFill>
                <a:srgbClr val="FF0000"/>
              </a:solidFill>
              <a:cs typeface="Arial" charset="0"/>
            </a:endParaRPr>
          </a:p>
        </p:txBody>
      </p:sp>
      <p:sp>
        <p:nvSpPr>
          <p:cNvPr id="5" name="Text Placeholder 4"/>
          <p:cNvSpPr>
            <a:spLocks noGrp="1"/>
          </p:cNvSpPr>
          <p:nvPr>
            <p:ph type="body" sz="quarter" idx="13"/>
          </p:nvPr>
        </p:nvSpPr>
        <p:spPr>
          <a:xfrm>
            <a:off x="450850" y="1261975"/>
            <a:ext cx="8235950" cy="3193346"/>
          </a:xfrm>
        </p:spPr>
        <p:txBody>
          <a:bodyPr/>
          <a:lstStyle>
            <a:lvl1pPr>
              <a:defRPr sz="1350"/>
            </a:lvl1pPr>
            <a:lvl2pPr>
              <a:defRPr sz="1200"/>
            </a:lvl2pPr>
            <a:lvl4pPr>
              <a:defRPr sz="1050"/>
            </a:lvl4pPr>
            <a:lvl5pPr marL="641747"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58199751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_Title_HeaderLine">
    <p:bg>
      <p:bgPr>
        <a:solidFill>
          <a:srgbClr val="FFFFFF"/>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457200" y="800100"/>
            <a:ext cx="8229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57214" y="4698940"/>
            <a:ext cx="8229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hasCustomPrompt="1"/>
          </p:nvPr>
        </p:nvSpPr>
        <p:spPr/>
        <p:txBody>
          <a:bodyPr/>
          <a:lstStyle>
            <a:lvl1pPr>
              <a:defRPr>
                <a:solidFill>
                  <a:schemeClr val="accent1"/>
                </a:solidFill>
              </a:defRPr>
            </a:lvl1pPr>
          </a:lstStyle>
          <a:p>
            <a:r>
              <a:rPr lang="en-US" altLang="en-US"/>
              <a:t>Click to edit slide title</a:t>
            </a:r>
            <a:endParaRPr lang="en-US"/>
          </a:p>
        </p:txBody>
      </p:sp>
      <p:sp>
        <p:nvSpPr>
          <p:cNvPr id="8" name="Slide Number Placeholder 1"/>
          <p:cNvSpPr>
            <a:spLocks noGrp="1"/>
          </p:cNvSpPr>
          <p:nvPr>
            <p:ph type="sldNum" sz="quarter" idx="4"/>
          </p:nvPr>
        </p:nvSpPr>
        <p:spPr>
          <a:xfrm>
            <a:off x="8562101" y="4869617"/>
            <a:ext cx="125035" cy="123111"/>
          </a:xfrm>
          <a:prstGeom prst="rect">
            <a:avLst/>
          </a:prstGeom>
        </p:spPr>
        <p:txBody>
          <a:bodyPr vert="horz" wrap="none" lIns="0" tIns="0" rIns="0" bIns="0" rtlCol="0" anchor="b" anchorCtr="0">
            <a:spAutoFit/>
          </a:bodyPr>
          <a:lstStyle>
            <a:lvl1pPr algn="r">
              <a:defRPr sz="800">
                <a:solidFill>
                  <a:schemeClr val="tx1">
                    <a:tint val="75000"/>
                  </a:schemeClr>
                </a:solidFill>
              </a:defRPr>
            </a:lvl1pPr>
          </a:lstStyle>
          <a:p>
            <a:fld id="{746372F0-8F5B-47E8-9A0C-8905EFF44332}" type="slidenum">
              <a:rPr lang="en-US" smtClean="0"/>
              <a:pPr/>
              <a:t>‹nr.›</a:t>
            </a:fld>
            <a:endParaRPr lang="en-US"/>
          </a:p>
        </p:txBody>
      </p:sp>
      <p:sp>
        <p:nvSpPr>
          <p:cNvPr id="10" name="Footer Placeholder 4"/>
          <p:cNvSpPr>
            <a:spLocks noGrp="1"/>
          </p:cNvSpPr>
          <p:nvPr>
            <p:ph type="ftr" sz="quarter" idx="3"/>
          </p:nvPr>
        </p:nvSpPr>
        <p:spPr>
          <a:xfrm>
            <a:off x="450852" y="4869616"/>
            <a:ext cx="5396276" cy="123111"/>
          </a:xfrm>
          <a:prstGeom prst="rect">
            <a:avLst/>
          </a:prstGeom>
        </p:spPr>
        <p:txBody>
          <a:bodyPr vert="horz" lIns="0" tIns="0" rIns="0" bIns="0" rtlCol="0" anchor="b" anchorCtr="0">
            <a:spAutoFit/>
          </a:bodyPr>
          <a:lstStyle>
            <a:lvl1pPr algn="l">
              <a:defRPr sz="800">
                <a:solidFill>
                  <a:schemeClr val="tx1">
                    <a:tint val="75000"/>
                  </a:schemeClr>
                </a:solidFill>
              </a:defRPr>
            </a:lvl1pPr>
          </a:lstStyle>
          <a:p>
            <a:pPr>
              <a:defRPr/>
            </a:pPr>
            <a:r>
              <a:rPr lang="en-US">
                <a:solidFill>
                  <a:srgbClr val="97999B"/>
                </a:solidFill>
                <a:cs typeface="Arial" charset="0"/>
              </a:rPr>
              <a:t>EHS - VGM TA 2022</a:t>
            </a:r>
            <a:endParaRPr lang="en-US">
              <a:solidFill>
                <a:srgbClr val="FF0000"/>
              </a:solidFill>
              <a:cs typeface="Arial" charset="0"/>
            </a:endParaRPr>
          </a:p>
        </p:txBody>
      </p:sp>
    </p:spTree>
    <p:extLst>
      <p:ext uri="{BB962C8B-B14F-4D97-AF65-F5344CB8AC3E}">
        <p14:creationId xmlns:p14="http://schemas.microsoft.com/office/powerpoint/2010/main" val="567224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t_2-Column_wSubhead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457200" y="828658"/>
            <a:ext cx="4040188" cy="479822"/>
          </a:xfrm>
        </p:spPr>
        <p:txBody>
          <a:bodyPr anchor="b"/>
          <a:lstStyle>
            <a:lvl1pPr marL="0" indent="0">
              <a:lnSpc>
                <a:spcPct val="100000"/>
              </a:lnSpc>
              <a:buNone/>
              <a:defRPr sz="1500" b="1">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405259"/>
            <a:ext cx="4040188" cy="3189365"/>
          </a:xfrm>
        </p:spPr>
        <p:txBody>
          <a:bodyPr/>
          <a:lstStyle>
            <a:lvl1pPr>
              <a:lnSpc>
                <a:spcPct val="100000"/>
              </a:lnSpc>
              <a:defRPr sz="1200"/>
            </a:lvl1pPr>
            <a:lvl2pPr>
              <a:lnSpc>
                <a:spcPct val="100000"/>
              </a:lnSpc>
              <a:defRPr sz="1200"/>
            </a:lvl2pPr>
            <a:lvl3pPr>
              <a:lnSpc>
                <a:spcPct val="100000"/>
              </a:lnSpc>
              <a:defRPr sz="1050"/>
            </a:lvl3pPr>
            <a:lvl4pPr>
              <a:lnSpc>
                <a:spcPct val="100000"/>
              </a:lnSpc>
              <a:defRPr sz="900"/>
            </a:lvl4pPr>
            <a:lvl5pPr>
              <a:defRPr sz="9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645030" y="828658"/>
            <a:ext cx="4041775" cy="479822"/>
          </a:xfrm>
        </p:spPr>
        <p:txBody>
          <a:bodyPr anchor="b"/>
          <a:lstStyle>
            <a:lvl1pPr marL="0" indent="0">
              <a:lnSpc>
                <a:spcPct val="100000"/>
              </a:lnSpc>
              <a:buNone/>
              <a:defRPr sz="1500" b="1">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0" y="1405259"/>
            <a:ext cx="4041775" cy="3189365"/>
          </a:xfrm>
        </p:spPr>
        <p:txBody>
          <a:bodyPr/>
          <a:lstStyle>
            <a:lvl1pPr>
              <a:lnSpc>
                <a:spcPct val="100000"/>
              </a:lnSpc>
              <a:defRPr sz="1200"/>
            </a:lvl1pPr>
            <a:lvl2pPr>
              <a:lnSpc>
                <a:spcPct val="100000"/>
              </a:lnSpc>
              <a:defRPr sz="1200"/>
            </a:lvl2pPr>
            <a:lvl3pPr>
              <a:lnSpc>
                <a:spcPct val="100000"/>
              </a:lnSpc>
              <a:defRPr sz="1050"/>
            </a:lvl3pPr>
            <a:lvl4pPr>
              <a:lnSpc>
                <a:spcPct val="100000"/>
              </a:lnSpc>
              <a:defRPr sz="900"/>
            </a:lvl4pPr>
            <a:lvl5pPr>
              <a:defRPr sz="9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Slide Number Placeholder 1"/>
          <p:cNvSpPr>
            <a:spLocks noGrp="1"/>
          </p:cNvSpPr>
          <p:nvPr>
            <p:ph type="sldNum" sz="quarter" idx="10"/>
          </p:nvPr>
        </p:nvSpPr>
        <p:spPr>
          <a:xfrm>
            <a:off x="8562101" y="4869617"/>
            <a:ext cx="125035" cy="123111"/>
          </a:xfrm>
          <a:prstGeom prst="rect">
            <a:avLst/>
          </a:prstGeom>
        </p:spPr>
        <p:txBody>
          <a:bodyPr vert="horz" wrap="none" lIns="0" tIns="0" rIns="0" bIns="0" rtlCol="0" anchor="b" anchorCtr="0">
            <a:spAutoFit/>
          </a:bodyPr>
          <a:lstStyle>
            <a:lvl1pPr algn="r">
              <a:defRPr sz="800">
                <a:solidFill>
                  <a:schemeClr val="tx1">
                    <a:tint val="75000"/>
                  </a:schemeClr>
                </a:solidFill>
              </a:defRPr>
            </a:lvl1pPr>
          </a:lstStyle>
          <a:p>
            <a:fld id="{746372F0-8F5B-47E8-9A0C-8905EFF44332}" type="slidenum">
              <a:rPr lang="en-US" smtClean="0"/>
              <a:pPr/>
              <a:t>‹nr.›</a:t>
            </a:fld>
            <a:endParaRPr lang="en-US"/>
          </a:p>
        </p:txBody>
      </p:sp>
      <p:sp>
        <p:nvSpPr>
          <p:cNvPr id="13" name="Footer Placeholder 4"/>
          <p:cNvSpPr>
            <a:spLocks noGrp="1"/>
          </p:cNvSpPr>
          <p:nvPr>
            <p:ph type="ftr" sz="quarter" idx="11"/>
          </p:nvPr>
        </p:nvSpPr>
        <p:spPr>
          <a:xfrm>
            <a:off x="450854" y="4869616"/>
            <a:ext cx="5404665" cy="123111"/>
          </a:xfrm>
          <a:prstGeom prst="rect">
            <a:avLst/>
          </a:prstGeom>
        </p:spPr>
        <p:txBody>
          <a:bodyPr vert="horz" lIns="0" tIns="0" rIns="0" bIns="0" rtlCol="0" anchor="b" anchorCtr="0">
            <a:spAutoFit/>
          </a:bodyPr>
          <a:lstStyle>
            <a:lvl1pPr algn="l">
              <a:defRPr sz="800">
                <a:solidFill>
                  <a:schemeClr val="tx1">
                    <a:tint val="75000"/>
                  </a:schemeClr>
                </a:solidFill>
              </a:defRPr>
            </a:lvl1pPr>
          </a:lstStyle>
          <a:p>
            <a:pPr>
              <a:defRPr/>
            </a:pPr>
            <a:r>
              <a:rPr lang="en-US">
                <a:solidFill>
                  <a:srgbClr val="97999B"/>
                </a:solidFill>
                <a:cs typeface="Arial" charset="0"/>
              </a:rPr>
              <a:t>EHS - VGM TA 2022</a:t>
            </a:r>
            <a:endParaRPr lang="en-US">
              <a:solidFill>
                <a:srgbClr val="FF0000"/>
              </a:solidFill>
              <a:cs typeface="Arial" charset="0"/>
            </a:endParaRPr>
          </a:p>
        </p:txBody>
      </p:sp>
      <p:cxnSp>
        <p:nvCxnSpPr>
          <p:cNvPr id="11" name="Straight Connector 10"/>
          <p:cNvCxnSpPr/>
          <p:nvPr userDrawn="1"/>
        </p:nvCxnSpPr>
        <p:spPr>
          <a:xfrm>
            <a:off x="457200" y="800100"/>
            <a:ext cx="8229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457214" y="4698940"/>
            <a:ext cx="8229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286722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_2-Column_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en-US"/>
              <a:t>Click to edit Master title style</a:t>
            </a:r>
          </a:p>
        </p:txBody>
      </p:sp>
      <p:sp>
        <p:nvSpPr>
          <p:cNvPr id="3" name="Text Placeholder 2"/>
          <p:cNvSpPr>
            <a:spLocks noGrp="1"/>
          </p:cNvSpPr>
          <p:nvPr>
            <p:ph type="body" idx="1"/>
          </p:nvPr>
        </p:nvSpPr>
        <p:spPr>
          <a:xfrm>
            <a:off x="457200" y="828658"/>
            <a:ext cx="8224838" cy="479822"/>
          </a:xfrm>
        </p:spPr>
        <p:txBody>
          <a:bodyPr anchor="b"/>
          <a:lstStyle>
            <a:lvl1pPr marL="0" indent="0">
              <a:lnSpc>
                <a:spcPct val="100000"/>
              </a:lnSpc>
              <a:buNone/>
              <a:defRPr sz="1500" b="1">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405259"/>
            <a:ext cx="4040188" cy="3189365"/>
          </a:xfrm>
        </p:spPr>
        <p:txBody>
          <a:bodyPr/>
          <a:lstStyle>
            <a:lvl1pPr>
              <a:lnSpc>
                <a:spcPct val="100000"/>
              </a:lnSpc>
              <a:defRPr sz="1200"/>
            </a:lvl1pPr>
            <a:lvl2pPr>
              <a:lnSpc>
                <a:spcPct val="100000"/>
              </a:lnSpc>
              <a:defRPr sz="1200"/>
            </a:lvl2pPr>
            <a:lvl3pPr>
              <a:lnSpc>
                <a:spcPct val="100000"/>
              </a:lnSpc>
              <a:defRPr sz="1050"/>
            </a:lvl3pPr>
            <a:lvl4pPr>
              <a:lnSpc>
                <a:spcPct val="100000"/>
              </a:lnSpc>
              <a:defRPr sz="900"/>
            </a:lvl4pPr>
            <a:lvl5pPr>
              <a:defRPr sz="9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Picture Placeholder 13"/>
          <p:cNvSpPr>
            <a:spLocks noGrp="1"/>
          </p:cNvSpPr>
          <p:nvPr>
            <p:ph type="pic" sz="quarter" idx="14" hasCustomPrompt="1"/>
          </p:nvPr>
        </p:nvSpPr>
        <p:spPr>
          <a:xfrm>
            <a:off x="4640231" y="1405259"/>
            <a:ext cx="4038544" cy="3186353"/>
          </a:xfrm>
        </p:spPr>
        <p:txBody>
          <a:bodyPr rtlCol="0">
            <a:noAutofit/>
          </a:bodyPr>
          <a:lstStyle>
            <a:lvl1pPr>
              <a:lnSpc>
                <a:spcPct val="100000"/>
              </a:lnSpc>
              <a:spcBef>
                <a:spcPts val="0"/>
              </a:spcBef>
              <a:spcAft>
                <a:spcPts val="450"/>
              </a:spcAft>
              <a:defRPr sz="1050"/>
            </a:lvl1pPr>
          </a:lstStyle>
          <a:p>
            <a:pPr lvl="0"/>
            <a:r>
              <a:rPr lang="en-US" noProof="0"/>
              <a:t>Double click icon to add picture</a:t>
            </a:r>
          </a:p>
        </p:txBody>
      </p:sp>
      <p:sp>
        <p:nvSpPr>
          <p:cNvPr id="13" name="Slide Number Placeholder 1"/>
          <p:cNvSpPr>
            <a:spLocks noGrp="1"/>
          </p:cNvSpPr>
          <p:nvPr>
            <p:ph type="sldNum" sz="quarter" idx="4"/>
          </p:nvPr>
        </p:nvSpPr>
        <p:spPr>
          <a:xfrm>
            <a:off x="8562101" y="4869617"/>
            <a:ext cx="125035" cy="123111"/>
          </a:xfrm>
          <a:prstGeom prst="rect">
            <a:avLst/>
          </a:prstGeom>
        </p:spPr>
        <p:txBody>
          <a:bodyPr vert="horz" wrap="none" lIns="0" tIns="0" rIns="0" bIns="0" rtlCol="0" anchor="b" anchorCtr="0">
            <a:spAutoFit/>
          </a:bodyPr>
          <a:lstStyle>
            <a:lvl1pPr algn="r">
              <a:defRPr sz="800">
                <a:solidFill>
                  <a:schemeClr val="tx1">
                    <a:tint val="75000"/>
                  </a:schemeClr>
                </a:solidFill>
              </a:defRPr>
            </a:lvl1pPr>
          </a:lstStyle>
          <a:p>
            <a:fld id="{746372F0-8F5B-47E8-9A0C-8905EFF44332}" type="slidenum">
              <a:rPr lang="en-US" smtClean="0"/>
              <a:pPr/>
              <a:t>‹nr.›</a:t>
            </a:fld>
            <a:endParaRPr lang="en-US"/>
          </a:p>
        </p:txBody>
      </p:sp>
      <p:sp>
        <p:nvSpPr>
          <p:cNvPr id="14" name="Footer Placeholder 4"/>
          <p:cNvSpPr>
            <a:spLocks noGrp="1"/>
          </p:cNvSpPr>
          <p:nvPr>
            <p:ph type="ftr" sz="quarter" idx="3"/>
          </p:nvPr>
        </p:nvSpPr>
        <p:spPr>
          <a:xfrm>
            <a:off x="450852" y="4869616"/>
            <a:ext cx="5396276" cy="123111"/>
          </a:xfrm>
          <a:prstGeom prst="rect">
            <a:avLst/>
          </a:prstGeom>
        </p:spPr>
        <p:txBody>
          <a:bodyPr vert="horz" lIns="0" tIns="0" rIns="0" bIns="0" rtlCol="0" anchor="b" anchorCtr="0">
            <a:spAutoFit/>
          </a:bodyPr>
          <a:lstStyle>
            <a:lvl1pPr algn="l">
              <a:defRPr sz="800">
                <a:solidFill>
                  <a:schemeClr val="tx1">
                    <a:tint val="75000"/>
                  </a:schemeClr>
                </a:solidFill>
              </a:defRPr>
            </a:lvl1pPr>
          </a:lstStyle>
          <a:p>
            <a:pPr>
              <a:defRPr/>
            </a:pPr>
            <a:r>
              <a:rPr lang="en-US">
                <a:solidFill>
                  <a:srgbClr val="97999B"/>
                </a:solidFill>
                <a:cs typeface="Arial" charset="0"/>
              </a:rPr>
              <a:t>EHS - VGM TA 2022</a:t>
            </a:r>
            <a:endParaRPr lang="en-US">
              <a:solidFill>
                <a:srgbClr val="FF0000"/>
              </a:solidFill>
              <a:cs typeface="Arial" charset="0"/>
            </a:endParaRPr>
          </a:p>
        </p:txBody>
      </p:sp>
      <p:cxnSp>
        <p:nvCxnSpPr>
          <p:cNvPr id="9" name="Straight Connector 8"/>
          <p:cNvCxnSpPr/>
          <p:nvPr userDrawn="1"/>
        </p:nvCxnSpPr>
        <p:spPr>
          <a:xfrm>
            <a:off x="457200" y="800100"/>
            <a:ext cx="8229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57214" y="4698940"/>
            <a:ext cx="8229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255545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ntent_Title_Subhead_BulletSections ">
    <p:spTree>
      <p:nvGrpSpPr>
        <p:cNvPr id="1" name=""/>
        <p:cNvGrpSpPr/>
        <p:nvPr/>
      </p:nvGrpSpPr>
      <p:grpSpPr>
        <a:xfrm>
          <a:off x="0" y="0"/>
          <a:ext cx="0" cy="0"/>
          <a:chOff x="0" y="0"/>
          <a:chExt cx="0" cy="0"/>
        </a:xfrm>
      </p:grpSpPr>
      <p:sp>
        <p:nvSpPr>
          <p:cNvPr id="11" name="Text Placeholder 5"/>
          <p:cNvSpPr>
            <a:spLocks noGrp="1"/>
          </p:cNvSpPr>
          <p:nvPr>
            <p:ph type="body" sz="quarter" idx="12" hasCustomPrompt="1"/>
          </p:nvPr>
        </p:nvSpPr>
        <p:spPr>
          <a:xfrm>
            <a:off x="453250" y="916099"/>
            <a:ext cx="8233890" cy="514350"/>
          </a:xfrm>
        </p:spPr>
        <p:txBody>
          <a:bodyPr>
            <a:noAutofit/>
          </a:bodyPr>
          <a:lstStyle>
            <a:lvl1pPr marL="0" indent="0">
              <a:lnSpc>
                <a:spcPct val="100000"/>
              </a:lnSpc>
              <a:spcBef>
                <a:spcPts val="0"/>
              </a:spcBef>
              <a:buFontTx/>
              <a:buNone/>
              <a:defRPr sz="1500" b="1">
                <a:solidFill>
                  <a:schemeClr val="accent2"/>
                </a:solidFill>
              </a:defRPr>
            </a:lvl1pPr>
          </a:lstStyle>
          <a:p>
            <a:pPr lvl="0"/>
            <a:r>
              <a:rPr lang="en-US"/>
              <a:t>Click to edit subtitle</a:t>
            </a:r>
          </a:p>
        </p:txBody>
      </p:sp>
      <p:sp>
        <p:nvSpPr>
          <p:cNvPr id="12" name="Text Placeholder 8"/>
          <p:cNvSpPr>
            <a:spLocks noGrp="1"/>
          </p:cNvSpPr>
          <p:nvPr>
            <p:ph type="body" sz="quarter" idx="13" hasCustomPrompt="1"/>
          </p:nvPr>
        </p:nvSpPr>
        <p:spPr>
          <a:xfrm>
            <a:off x="457126" y="1557589"/>
            <a:ext cx="8229674" cy="1068944"/>
          </a:xfrm>
        </p:spPr>
        <p:txBody>
          <a:bodyPr>
            <a:noAutofit/>
          </a:bodyPr>
          <a:lstStyle>
            <a:lvl1pPr marL="0" indent="0">
              <a:lnSpc>
                <a:spcPct val="100000"/>
              </a:lnSpc>
              <a:spcBef>
                <a:spcPts val="0"/>
              </a:spcBef>
              <a:spcAft>
                <a:spcPts val="450"/>
              </a:spcAft>
              <a:buFontTx/>
              <a:buNone/>
              <a:defRPr lang="en-US" altLang="en-US" sz="1200" b="1" kern="1200" dirty="0" smtClean="0">
                <a:solidFill>
                  <a:schemeClr val="accent3"/>
                </a:solidFill>
                <a:latin typeface="Arial"/>
                <a:ea typeface="ＭＳ Ｐゴシック" charset="0"/>
                <a:cs typeface="Arial"/>
              </a:defRPr>
            </a:lvl1pPr>
            <a:lvl2pPr marL="126206" indent="-126206">
              <a:lnSpc>
                <a:spcPct val="100000"/>
              </a:lnSpc>
              <a:spcBef>
                <a:spcPts val="0"/>
              </a:spcBef>
              <a:spcAft>
                <a:spcPts val="450"/>
              </a:spcAft>
              <a:buFont typeface="Arial"/>
              <a:buChar char="•"/>
              <a:defRPr sz="1050" b="0">
                <a:solidFill>
                  <a:schemeClr val="tx1"/>
                </a:solidFill>
              </a:defRPr>
            </a:lvl2pPr>
            <a:lvl3pPr marL="0" indent="0">
              <a:lnSpc>
                <a:spcPts val="1350"/>
              </a:lnSpc>
              <a:spcBef>
                <a:spcPts val="0"/>
              </a:spcBef>
              <a:buFontTx/>
              <a:buNone/>
              <a:defRPr sz="1050" b="0">
                <a:solidFill>
                  <a:schemeClr val="tx1"/>
                </a:solidFill>
              </a:defRPr>
            </a:lvl3pPr>
            <a:lvl4pPr marL="0" indent="0">
              <a:lnSpc>
                <a:spcPts val="1350"/>
              </a:lnSpc>
              <a:spcBef>
                <a:spcPts val="0"/>
              </a:spcBef>
              <a:buFontTx/>
              <a:buNone/>
              <a:defRPr sz="1050" b="0">
                <a:solidFill>
                  <a:schemeClr val="tx1"/>
                </a:solidFill>
              </a:defRPr>
            </a:lvl4pPr>
            <a:lvl5pPr marL="0" indent="0">
              <a:lnSpc>
                <a:spcPts val="1350"/>
              </a:lnSpc>
              <a:spcBef>
                <a:spcPts val="0"/>
              </a:spcBef>
              <a:buFontTx/>
              <a:buNone/>
              <a:defRPr sz="1050" b="0">
                <a:solidFill>
                  <a:schemeClr val="tx1"/>
                </a:solidFill>
              </a:defRPr>
            </a:lvl5pPr>
          </a:lstStyle>
          <a:p>
            <a:pPr lvl="0"/>
            <a:r>
              <a:rPr lang="en-US"/>
              <a:t>Click to edit text header</a:t>
            </a:r>
          </a:p>
          <a:p>
            <a:pPr lvl="1"/>
            <a:r>
              <a:rPr lang="en-US"/>
              <a:t>Second level</a:t>
            </a:r>
          </a:p>
        </p:txBody>
      </p:sp>
      <p:sp>
        <p:nvSpPr>
          <p:cNvPr id="13" name="Text Placeholder 12"/>
          <p:cNvSpPr>
            <a:spLocks noGrp="1"/>
          </p:cNvSpPr>
          <p:nvPr>
            <p:ph type="body" sz="quarter" idx="14" hasCustomPrompt="1"/>
          </p:nvPr>
        </p:nvSpPr>
        <p:spPr>
          <a:xfrm>
            <a:off x="457132" y="2783041"/>
            <a:ext cx="8229673" cy="1069848"/>
          </a:xfrm>
        </p:spPr>
        <p:txBody>
          <a:bodyPr>
            <a:noAutofit/>
          </a:bodyPr>
          <a:lstStyle>
            <a:lvl1pPr marL="0" indent="0">
              <a:lnSpc>
                <a:spcPct val="100000"/>
              </a:lnSpc>
              <a:spcBef>
                <a:spcPts val="0"/>
              </a:spcBef>
              <a:spcAft>
                <a:spcPts val="450"/>
              </a:spcAft>
              <a:buFontTx/>
              <a:buNone/>
              <a:tabLst/>
              <a:defRPr lang="en-US" altLang="en-US" sz="1200" b="1" kern="1200" dirty="0" smtClean="0">
                <a:solidFill>
                  <a:schemeClr val="accent3"/>
                </a:solidFill>
                <a:latin typeface="Arial"/>
                <a:ea typeface="ＭＳ Ｐゴシック" charset="0"/>
                <a:cs typeface="Arial"/>
              </a:defRPr>
            </a:lvl1pPr>
            <a:lvl2pPr marL="214313" indent="-214313">
              <a:lnSpc>
                <a:spcPct val="100000"/>
              </a:lnSpc>
              <a:spcBef>
                <a:spcPts val="0"/>
              </a:spcBef>
              <a:spcAft>
                <a:spcPts val="450"/>
              </a:spcAft>
              <a:buFontTx/>
              <a:buNone/>
              <a:tabLst/>
              <a:defRPr lang="en-US" altLang="en-US" sz="1050" b="0" kern="1200" dirty="0" smtClean="0">
                <a:solidFill>
                  <a:schemeClr val="tx1"/>
                </a:solidFill>
                <a:latin typeface="Arial"/>
                <a:ea typeface="ＭＳ Ｐゴシック" charset="0"/>
                <a:cs typeface="Arial"/>
              </a:defRPr>
            </a:lvl2pPr>
            <a:lvl3pPr marL="0" indent="0">
              <a:lnSpc>
                <a:spcPts val="1350"/>
              </a:lnSpc>
              <a:spcBef>
                <a:spcPts val="0"/>
              </a:spcBef>
              <a:buFontTx/>
              <a:buNone/>
              <a:tabLst/>
              <a:defRPr sz="1050"/>
            </a:lvl3pPr>
            <a:lvl4pPr marL="0" indent="0">
              <a:lnSpc>
                <a:spcPts val="1350"/>
              </a:lnSpc>
              <a:spcBef>
                <a:spcPts val="0"/>
              </a:spcBef>
              <a:buFontTx/>
              <a:buNone/>
              <a:tabLst/>
              <a:defRPr sz="1050"/>
            </a:lvl4pPr>
            <a:lvl5pPr marL="0" indent="0">
              <a:lnSpc>
                <a:spcPts val="1350"/>
              </a:lnSpc>
              <a:spcBef>
                <a:spcPts val="0"/>
              </a:spcBef>
              <a:buFontTx/>
              <a:buNone/>
              <a:tabLst/>
              <a:defRPr sz="1050"/>
            </a:lvl5pPr>
          </a:lstStyle>
          <a:p>
            <a:pPr lvl="0"/>
            <a:r>
              <a:rPr lang="en-US"/>
              <a:t>Click to edit text header</a:t>
            </a:r>
          </a:p>
          <a:p>
            <a:pPr marL="126206" marR="0" lvl="1" indent="-126206" algn="l" defTabSz="685800" rtl="0" eaLnBrk="1" fontAlgn="base" latinLnBrk="0" hangingPunct="1">
              <a:lnSpc>
                <a:spcPct val="100000"/>
              </a:lnSpc>
              <a:spcBef>
                <a:spcPts val="0"/>
              </a:spcBef>
              <a:spcAft>
                <a:spcPts val="450"/>
              </a:spcAft>
              <a:buClrTx/>
              <a:buSzTx/>
              <a:buFont typeface="Arial"/>
              <a:buChar char="•"/>
              <a:tabLst/>
            </a:pPr>
            <a:r>
              <a:rPr lang="en-US"/>
              <a:t>Second level</a:t>
            </a:r>
          </a:p>
        </p:txBody>
      </p:sp>
      <p:sp>
        <p:nvSpPr>
          <p:cNvPr id="3" name="Title 2"/>
          <p:cNvSpPr>
            <a:spLocks noGrp="1"/>
          </p:cNvSpPr>
          <p:nvPr>
            <p:ph type="title" hasCustomPrompt="1"/>
          </p:nvPr>
        </p:nvSpPr>
        <p:spPr/>
        <p:txBody>
          <a:bodyPr/>
          <a:lstStyle>
            <a:lvl1pPr>
              <a:lnSpc>
                <a:spcPct val="100000"/>
              </a:lnSpc>
              <a:defRPr>
                <a:solidFill>
                  <a:schemeClr val="accent1"/>
                </a:solidFill>
              </a:defRPr>
            </a:lvl1pPr>
          </a:lstStyle>
          <a:p>
            <a:r>
              <a:rPr lang="en-US"/>
              <a:t>Click to edit slide title</a:t>
            </a:r>
          </a:p>
        </p:txBody>
      </p:sp>
      <p:cxnSp>
        <p:nvCxnSpPr>
          <p:cNvPr id="9" name="Straight Connector 8"/>
          <p:cNvCxnSpPr/>
          <p:nvPr userDrawn="1"/>
        </p:nvCxnSpPr>
        <p:spPr>
          <a:xfrm>
            <a:off x="457200" y="800100"/>
            <a:ext cx="8229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214" y="4698940"/>
            <a:ext cx="8229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Slide Number Placeholder 1"/>
          <p:cNvSpPr>
            <a:spLocks noGrp="1"/>
          </p:cNvSpPr>
          <p:nvPr>
            <p:ph type="sldNum" sz="quarter" idx="4"/>
          </p:nvPr>
        </p:nvSpPr>
        <p:spPr>
          <a:xfrm>
            <a:off x="8562101" y="4869617"/>
            <a:ext cx="125035" cy="123111"/>
          </a:xfrm>
          <a:prstGeom prst="rect">
            <a:avLst/>
          </a:prstGeom>
        </p:spPr>
        <p:txBody>
          <a:bodyPr vert="horz" wrap="none" lIns="0" tIns="0" rIns="0" bIns="0" rtlCol="0" anchor="b" anchorCtr="0">
            <a:spAutoFit/>
          </a:bodyPr>
          <a:lstStyle>
            <a:lvl1pPr algn="r">
              <a:defRPr sz="800">
                <a:solidFill>
                  <a:schemeClr val="tx1">
                    <a:tint val="75000"/>
                  </a:schemeClr>
                </a:solidFill>
              </a:defRPr>
            </a:lvl1pPr>
          </a:lstStyle>
          <a:p>
            <a:fld id="{746372F0-8F5B-47E8-9A0C-8905EFF44332}" type="slidenum">
              <a:rPr lang="en-US" smtClean="0"/>
              <a:pPr/>
              <a:t>‹nr.›</a:t>
            </a:fld>
            <a:endParaRPr lang="en-US"/>
          </a:p>
        </p:txBody>
      </p:sp>
      <p:sp>
        <p:nvSpPr>
          <p:cNvPr id="16" name="Footer Placeholder 4"/>
          <p:cNvSpPr>
            <a:spLocks noGrp="1"/>
          </p:cNvSpPr>
          <p:nvPr>
            <p:ph type="ftr" sz="quarter" idx="3"/>
          </p:nvPr>
        </p:nvSpPr>
        <p:spPr>
          <a:xfrm>
            <a:off x="450852" y="4869616"/>
            <a:ext cx="5396276" cy="123111"/>
          </a:xfrm>
          <a:prstGeom prst="rect">
            <a:avLst/>
          </a:prstGeom>
        </p:spPr>
        <p:txBody>
          <a:bodyPr vert="horz" lIns="0" tIns="0" rIns="0" bIns="0" rtlCol="0" anchor="b" anchorCtr="0">
            <a:spAutoFit/>
          </a:bodyPr>
          <a:lstStyle>
            <a:lvl1pPr algn="l">
              <a:defRPr sz="800">
                <a:solidFill>
                  <a:schemeClr val="tx1">
                    <a:tint val="75000"/>
                  </a:schemeClr>
                </a:solidFill>
              </a:defRPr>
            </a:lvl1pPr>
          </a:lstStyle>
          <a:p>
            <a:pPr>
              <a:defRPr/>
            </a:pPr>
            <a:r>
              <a:rPr lang="en-US">
                <a:solidFill>
                  <a:srgbClr val="97999B"/>
                </a:solidFill>
                <a:cs typeface="Arial" charset="0"/>
              </a:rPr>
              <a:t>EHS - VGM TA 2022</a:t>
            </a:r>
            <a:endParaRPr lang="en-US">
              <a:solidFill>
                <a:srgbClr val="FF0000"/>
              </a:solidFill>
              <a:cs typeface="Arial" charset="0"/>
            </a:endParaRPr>
          </a:p>
        </p:txBody>
      </p:sp>
    </p:spTree>
    <p:extLst>
      <p:ext uri="{BB962C8B-B14F-4D97-AF65-F5344CB8AC3E}">
        <p14:creationId xmlns:p14="http://schemas.microsoft.com/office/powerpoint/2010/main" val="8291203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_3-column_Photos">
    <p:spTree>
      <p:nvGrpSpPr>
        <p:cNvPr id="1" name=""/>
        <p:cNvGrpSpPr/>
        <p:nvPr/>
      </p:nvGrpSpPr>
      <p:grpSpPr>
        <a:xfrm>
          <a:off x="0" y="0"/>
          <a:ext cx="0" cy="0"/>
          <a:chOff x="0" y="0"/>
          <a:chExt cx="0" cy="0"/>
        </a:xfrm>
      </p:grpSpPr>
      <p:sp>
        <p:nvSpPr>
          <p:cNvPr id="12" name="Text Placeholder 8"/>
          <p:cNvSpPr>
            <a:spLocks noGrp="1"/>
          </p:cNvSpPr>
          <p:nvPr>
            <p:ph type="body" sz="quarter" idx="13"/>
          </p:nvPr>
        </p:nvSpPr>
        <p:spPr>
          <a:xfrm>
            <a:off x="230188" y="2960048"/>
            <a:ext cx="2743200" cy="1495273"/>
          </a:xfrm>
        </p:spPr>
        <p:txBody>
          <a:bodyPr>
            <a:noAutofit/>
          </a:bodyPr>
          <a:lstStyle>
            <a:lvl1pPr marL="0" indent="0">
              <a:lnSpc>
                <a:spcPct val="100000"/>
              </a:lnSpc>
              <a:spcBef>
                <a:spcPts val="0"/>
              </a:spcBef>
              <a:spcAft>
                <a:spcPts val="225"/>
              </a:spcAft>
              <a:buFontTx/>
              <a:buNone/>
              <a:defRPr sz="1050" b="1" baseline="0">
                <a:solidFill>
                  <a:schemeClr val="tx1"/>
                </a:solidFill>
              </a:defRPr>
            </a:lvl1pPr>
            <a:lvl2pPr marL="130969" indent="-130969">
              <a:lnSpc>
                <a:spcPct val="100000"/>
              </a:lnSpc>
              <a:spcBef>
                <a:spcPts val="0"/>
              </a:spcBef>
              <a:spcAft>
                <a:spcPts val="225"/>
              </a:spcAft>
              <a:buFont typeface="Arial"/>
              <a:buChar char="•"/>
              <a:defRPr sz="1050" b="0" baseline="0">
                <a:solidFill>
                  <a:schemeClr val="tx1"/>
                </a:solidFill>
              </a:defRPr>
            </a:lvl2pPr>
            <a:lvl3pPr marL="388144" indent="-214313">
              <a:lnSpc>
                <a:spcPct val="100000"/>
              </a:lnSpc>
              <a:spcBef>
                <a:spcPts val="0"/>
              </a:spcBef>
              <a:spcAft>
                <a:spcPts val="225"/>
              </a:spcAft>
              <a:buFontTx/>
              <a:buNone/>
              <a:defRPr lang="en-US" altLang="en-US" sz="1050" b="0" kern="1200" baseline="0" dirty="0" smtClean="0">
                <a:solidFill>
                  <a:schemeClr val="tx1"/>
                </a:solidFill>
                <a:latin typeface="+mn-lt"/>
                <a:ea typeface="ＭＳ Ｐゴシック" charset="0"/>
                <a:cs typeface="+mn-cs"/>
              </a:defRPr>
            </a:lvl3pPr>
            <a:lvl4pPr marL="0" indent="0">
              <a:lnSpc>
                <a:spcPts val="1350"/>
              </a:lnSpc>
              <a:spcBef>
                <a:spcPts val="0"/>
              </a:spcBef>
              <a:buFontTx/>
              <a:buNone/>
              <a:defRPr sz="1050" b="0" baseline="0">
                <a:solidFill>
                  <a:schemeClr val="tx1"/>
                </a:solidFill>
              </a:defRPr>
            </a:lvl4pPr>
            <a:lvl5pPr marL="0" indent="0">
              <a:lnSpc>
                <a:spcPts val="1350"/>
              </a:lnSpc>
              <a:spcBef>
                <a:spcPts val="0"/>
              </a:spcBef>
              <a:buFontTx/>
              <a:buNone/>
              <a:defRPr sz="1050" b="0" baseline="0">
                <a:solidFill>
                  <a:schemeClr val="tx1"/>
                </a:solidFill>
              </a:defRPr>
            </a:lvl5pPr>
          </a:lstStyle>
          <a:p>
            <a:pPr lvl="0"/>
            <a:r>
              <a:rPr lang="en-US"/>
              <a:t>Click to edit Master text styles</a:t>
            </a:r>
          </a:p>
          <a:p>
            <a:pPr lvl="1"/>
            <a:r>
              <a:rPr lang="en-US"/>
              <a:t>Second level</a:t>
            </a:r>
          </a:p>
          <a:p>
            <a:pPr marL="300038" marR="0" lvl="2" indent="-126206" algn="l" defTabSz="685800" rtl="0" eaLnBrk="1" fontAlgn="base" latinLnBrk="0" hangingPunct="1">
              <a:lnSpc>
                <a:spcPct val="100000"/>
              </a:lnSpc>
              <a:spcBef>
                <a:spcPts val="0"/>
              </a:spcBef>
              <a:spcAft>
                <a:spcPts val="225"/>
              </a:spcAft>
              <a:buClrTx/>
              <a:buSzTx/>
              <a:buFont typeface="Lucida Grande"/>
              <a:buChar char="–"/>
              <a:tabLst/>
            </a:pPr>
            <a:r>
              <a:rPr lang="en-US"/>
              <a:t>Third level</a:t>
            </a:r>
          </a:p>
        </p:txBody>
      </p:sp>
      <p:sp>
        <p:nvSpPr>
          <p:cNvPr id="14" name="Picture Placeholder 13"/>
          <p:cNvSpPr>
            <a:spLocks noGrp="1"/>
          </p:cNvSpPr>
          <p:nvPr>
            <p:ph type="pic" sz="quarter" idx="14" hasCustomPrompt="1"/>
          </p:nvPr>
        </p:nvSpPr>
        <p:spPr>
          <a:xfrm>
            <a:off x="228600" y="900266"/>
            <a:ext cx="2898648" cy="1940814"/>
          </a:xfrm>
        </p:spPr>
        <p:txBody>
          <a:bodyPr rtlCol="0">
            <a:noAutofit/>
          </a:bodyPr>
          <a:lstStyle>
            <a:lvl1pPr>
              <a:lnSpc>
                <a:spcPct val="100000"/>
              </a:lnSpc>
              <a:defRPr sz="1350" baseline="0"/>
            </a:lvl1pPr>
          </a:lstStyle>
          <a:p>
            <a:pPr lvl="0"/>
            <a:r>
              <a:rPr lang="en-US" noProof="0"/>
              <a:t>Double click icon to add picture</a:t>
            </a:r>
          </a:p>
        </p:txBody>
      </p:sp>
      <p:sp>
        <p:nvSpPr>
          <p:cNvPr id="8" name="Picture Placeholder 13"/>
          <p:cNvSpPr>
            <a:spLocks noGrp="1"/>
          </p:cNvSpPr>
          <p:nvPr>
            <p:ph type="pic" sz="quarter" idx="15" hasCustomPrompt="1"/>
          </p:nvPr>
        </p:nvSpPr>
        <p:spPr>
          <a:xfrm>
            <a:off x="6002754" y="900266"/>
            <a:ext cx="2898648" cy="1940814"/>
          </a:xfrm>
        </p:spPr>
        <p:txBody>
          <a:bodyPr rtlCol="0">
            <a:noAutofit/>
          </a:bodyPr>
          <a:lstStyle>
            <a:lvl1pPr>
              <a:lnSpc>
                <a:spcPct val="100000"/>
              </a:lnSpc>
              <a:defRPr sz="1350"/>
            </a:lvl1pPr>
          </a:lstStyle>
          <a:p>
            <a:pPr lvl="0"/>
            <a:r>
              <a:rPr lang="en-US" noProof="0"/>
              <a:t>Double click icon to add picture</a:t>
            </a:r>
          </a:p>
        </p:txBody>
      </p:sp>
      <p:sp>
        <p:nvSpPr>
          <p:cNvPr id="15" name="Picture Placeholder 13"/>
          <p:cNvSpPr>
            <a:spLocks noGrp="1"/>
          </p:cNvSpPr>
          <p:nvPr>
            <p:ph type="pic" sz="quarter" idx="16" hasCustomPrompt="1"/>
          </p:nvPr>
        </p:nvSpPr>
        <p:spPr>
          <a:xfrm>
            <a:off x="3118196" y="900266"/>
            <a:ext cx="2898648" cy="1940814"/>
          </a:xfrm>
        </p:spPr>
        <p:txBody>
          <a:bodyPr rtlCol="0">
            <a:noAutofit/>
          </a:bodyPr>
          <a:lstStyle>
            <a:lvl1pPr>
              <a:lnSpc>
                <a:spcPct val="100000"/>
              </a:lnSpc>
              <a:defRPr sz="1350"/>
            </a:lvl1pPr>
          </a:lstStyle>
          <a:p>
            <a:pPr lvl="0"/>
            <a:r>
              <a:rPr lang="en-US" noProof="0"/>
              <a:t>Double click icon to add picture</a:t>
            </a:r>
          </a:p>
        </p:txBody>
      </p:sp>
      <p:sp>
        <p:nvSpPr>
          <p:cNvPr id="16" name="Text Placeholder 8"/>
          <p:cNvSpPr>
            <a:spLocks noGrp="1"/>
          </p:cNvSpPr>
          <p:nvPr>
            <p:ph type="body" sz="quarter" idx="17"/>
          </p:nvPr>
        </p:nvSpPr>
        <p:spPr>
          <a:xfrm>
            <a:off x="3108960" y="2960048"/>
            <a:ext cx="2743200" cy="1495273"/>
          </a:xfrm>
        </p:spPr>
        <p:txBody>
          <a:bodyPr>
            <a:noAutofit/>
          </a:bodyPr>
          <a:lstStyle>
            <a:lvl1pPr marL="0" indent="0">
              <a:lnSpc>
                <a:spcPct val="100000"/>
              </a:lnSpc>
              <a:spcBef>
                <a:spcPts val="0"/>
              </a:spcBef>
              <a:spcAft>
                <a:spcPts val="225"/>
              </a:spcAft>
              <a:buFontTx/>
              <a:buNone/>
              <a:defRPr sz="1050" b="1" baseline="0">
                <a:solidFill>
                  <a:schemeClr val="tx1"/>
                </a:solidFill>
              </a:defRPr>
            </a:lvl1pPr>
            <a:lvl2pPr marL="214313" indent="-214313">
              <a:lnSpc>
                <a:spcPct val="100000"/>
              </a:lnSpc>
              <a:spcBef>
                <a:spcPts val="0"/>
              </a:spcBef>
              <a:spcAft>
                <a:spcPts val="225"/>
              </a:spcAft>
              <a:buFontTx/>
              <a:buNone/>
              <a:defRPr lang="en-US" altLang="en-US" sz="1050" b="0" kern="1200" baseline="0" dirty="0" smtClean="0">
                <a:solidFill>
                  <a:schemeClr val="tx1"/>
                </a:solidFill>
                <a:latin typeface="Arial"/>
                <a:ea typeface="ＭＳ Ｐゴシック" charset="0"/>
                <a:cs typeface="Arial"/>
              </a:defRPr>
            </a:lvl2pPr>
            <a:lvl3pPr marL="388144" indent="-214313">
              <a:lnSpc>
                <a:spcPct val="100000"/>
              </a:lnSpc>
              <a:spcBef>
                <a:spcPts val="0"/>
              </a:spcBef>
              <a:spcAft>
                <a:spcPts val="225"/>
              </a:spcAft>
              <a:buFontTx/>
              <a:buNone/>
              <a:defRPr lang="en-US" altLang="en-US" sz="1050" b="0" kern="1200" baseline="0" dirty="0" smtClean="0">
                <a:solidFill>
                  <a:schemeClr val="tx1"/>
                </a:solidFill>
                <a:latin typeface="+mn-lt"/>
                <a:ea typeface="ＭＳ Ｐゴシック" charset="0"/>
                <a:cs typeface="+mn-cs"/>
              </a:defRPr>
            </a:lvl3pPr>
            <a:lvl4pPr marL="0" indent="0">
              <a:lnSpc>
                <a:spcPts val="1350"/>
              </a:lnSpc>
              <a:spcBef>
                <a:spcPts val="0"/>
              </a:spcBef>
              <a:buFontTx/>
              <a:buNone/>
              <a:defRPr sz="1050" b="0" baseline="0">
                <a:solidFill>
                  <a:schemeClr val="tx1"/>
                </a:solidFill>
              </a:defRPr>
            </a:lvl4pPr>
            <a:lvl5pPr marL="0" indent="0">
              <a:lnSpc>
                <a:spcPts val="1350"/>
              </a:lnSpc>
              <a:spcBef>
                <a:spcPts val="0"/>
              </a:spcBef>
              <a:buFontTx/>
              <a:buNone/>
              <a:defRPr sz="1050" b="0" baseline="0">
                <a:solidFill>
                  <a:schemeClr val="tx1"/>
                </a:solidFill>
              </a:defRPr>
            </a:lvl5pPr>
          </a:lstStyle>
          <a:p>
            <a:pPr lvl="0"/>
            <a:r>
              <a:rPr lang="en-US"/>
              <a:t>Click to edit Master text styles</a:t>
            </a:r>
          </a:p>
          <a:p>
            <a:pPr marL="130969" marR="0" lvl="1" indent="-130969" algn="l" defTabSz="685800" rtl="0" eaLnBrk="1" fontAlgn="base" latinLnBrk="0" hangingPunct="1">
              <a:lnSpc>
                <a:spcPct val="100000"/>
              </a:lnSpc>
              <a:spcBef>
                <a:spcPts val="0"/>
              </a:spcBef>
              <a:spcAft>
                <a:spcPts val="225"/>
              </a:spcAft>
              <a:buClrTx/>
              <a:buSzTx/>
              <a:buFont typeface="Arial"/>
              <a:buChar char="•"/>
              <a:tabLst/>
            </a:pPr>
            <a:r>
              <a:rPr lang="en-US"/>
              <a:t>Second level</a:t>
            </a:r>
          </a:p>
          <a:p>
            <a:pPr marL="300038" marR="0" lvl="2" indent="-126206" algn="l" defTabSz="685800" rtl="0" eaLnBrk="1" fontAlgn="base" latinLnBrk="0" hangingPunct="1">
              <a:lnSpc>
                <a:spcPct val="100000"/>
              </a:lnSpc>
              <a:spcBef>
                <a:spcPts val="0"/>
              </a:spcBef>
              <a:spcAft>
                <a:spcPts val="225"/>
              </a:spcAft>
              <a:buClrTx/>
              <a:buSzTx/>
              <a:buFont typeface="Lucida Grande"/>
              <a:buChar char="–"/>
              <a:tabLst/>
            </a:pPr>
            <a:r>
              <a:rPr lang="en-US"/>
              <a:t>Third level</a:t>
            </a:r>
          </a:p>
        </p:txBody>
      </p:sp>
      <p:sp>
        <p:nvSpPr>
          <p:cNvPr id="17" name="Text Placeholder 8"/>
          <p:cNvSpPr>
            <a:spLocks noGrp="1"/>
          </p:cNvSpPr>
          <p:nvPr>
            <p:ph type="body" sz="quarter" idx="18"/>
          </p:nvPr>
        </p:nvSpPr>
        <p:spPr>
          <a:xfrm>
            <a:off x="6003725" y="2960048"/>
            <a:ext cx="2743200" cy="1495273"/>
          </a:xfrm>
        </p:spPr>
        <p:txBody>
          <a:bodyPr>
            <a:noAutofit/>
          </a:bodyPr>
          <a:lstStyle>
            <a:lvl1pPr marL="0" indent="0">
              <a:lnSpc>
                <a:spcPct val="100000"/>
              </a:lnSpc>
              <a:spcBef>
                <a:spcPts val="0"/>
              </a:spcBef>
              <a:spcAft>
                <a:spcPts val="225"/>
              </a:spcAft>
              <a:buFontTx/>
              <a:buNone/>
              <a:defRPr sz="1050" b="1" baseline="0">
                <a:solidFill>
                  <a:schemeClr val="tx1"/>
                </a:solidFill>
              </a:defRPr>
            </a:lvl1pPr>
            <a:lvl2pPr marL="214313" indent="-214313">
              <a:lnSpc>
                <a:spcPct val="100000"/>
              </a:lnSpc>
              <a:spcBef>
                <a:spcPts val="0"/>
              </a:spcBef>
              <a:spcAft>
                <a:spcPts val="225"/>
              </a:spcAft>
              <a:buFontTx/>
              <a:buNone/>
              <a:defRPr lang="en-US" altLang="en-US" sz="1050" b="0" kern="1200" baseline="0" dirty="0" smtClean="0">
                <a:solidFill>
                  <a:schemeClr val="tx1"/>
                </a:solidFill>
                <a:latin typeface="Arial"/>
                <a:ea typeface="ＭＳ Ｐゴシック" charset="0"/>
                <a:cs typeface="Arial"/>
              </a:defRPr>
            </a:lvl2pPr>
            <a:lvl3pPr marL="300038" indent="-126206">
              <a:lnSpc>
                <a:spcPct val="100000"/>
              </a:lnSpc>
              <a:spcBef>
                <a:spcPts val="0"/>
              </a:spcBef>
              <a:spcAft>
                <a:spcPts val="225"/>
              </a:spcAft>
              <a:buFont typeface="Lucida Grande"/>
              <a:buChar char="–"/>
              <a:defRPr sz="1050" b="0" baseline="0">
                <a:solidFill>
                  <a:schemeClr val="tx1"/>
                </a:solidFill>
              </a:defRPr>
            </a:lvl3pPr>
            <a:lvl4pPr marL="0" indent="0">
              <a:lnSpc>
                <a:spcPts val="1350"/>
              </a:lnSpc>
              <a:spcBef>
                <a:spcPts val="0"/>
              </a:spcBef>
              <a:buFontTx/>
              <a:buNone/>
              <a:defRPr sz="1050" b="0" baseline="0">
                <a:solidFill>
                  <a:schemeClr val="tx1"/>
                </a:solidFill>
              </a:defRPr>
            </a:lvl4pPr>
            <a:lvl5pPr marL="0" indent="0">
              <a:lnSpc>
                <a:spcPts val="1350"/>
              </a:lnSpc>
              <a:spcBef>
                <a:spcPts val="0"/>
              </a:spcBef>
              <a:buFontTx/>
              <a:buNone/>
              <a:defRPr sz="1050" b="0" baseline="0">
                <a:solidFill>
                  <a:schemeClr val="tx1"/>
                </a:solidFill>
              </a:defRPr>
            </a:lvl5pPr>
          </a:lstStyle>
          <a:p>
            <a:pPr lvl="0"/>
            <a:r>
              <a:rPr lang="en-US"/>
              <a:t>Click to edit Master text styles</a:t>
            </a:r>
          </a:p>
          <a:p>
            <a:pPr marL="130969" marR="0" lvl="1" indent="-130969" algn="l" defTabSz="685800" rtl="0" eaLnBrk="1" fontAlgn="base" latinLnBrk="0" hangingPunct="1">
              <a:lnSpc>
                <a:spcPct val="100000"/>
              </a:lnSpc>
              <a:spcBef>
                <a:spcPts val="0"/>
              </a:spcBef>
              <a:spcAft>
                <a:spcPts val="225"/>
              </a:spcAft>
              <a:buClrTx/>
              <a:buSzTx/>
              <a:buFont typeface="Arial"/>
              <a:buChar char="•"/>
              <a:tabLst/>
            </a:pPr>
            <a:r>
              <a:rPr lang="en-US"/>
              <a:t>Second level</a:t>
            </a:r>
          </a:p>
          <a:p>
            <a:pPr lvl="2"/>
            <a:r>
              <a:rPr lang="en-US"/>
              <a:t>Third level</a:t>
            </a:r>
          </a:p>
        </p:txBody>
      </p:sp>
      <p:cxnSp>
        <p:nvCxnSpPr>
          <p:cNvPr id="11" name="Straight Connector 10"/>
          <p:cNvCxnSpPr/>
          <p:nvPr userDrawn="1"/>
        </p:nvCxnSpPr>
        <p:spPr>
          <a:xfrm>
            <a:off x="457214" y="4698940"/>
            <a:ext cx="8229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Slide Number Placeholder 1"/>
          <p:cNvSpPr>
            <a:spLocks noGrp="1"/>
          </p:cNvSpPr>
          <p:nvPr>
            <p:ph type="sldNum" sz="quarter" idx="4"/>
          </p:nvPr>
        </p:nvSpPr>
        <p:spPr>
          <a:xfrm>
            <a:off x="8562101" y="4869617"/>
            <a:ext cx="125035" cy="123111"/>
          </a:xfrm>
          <a:prstGeom prst="rect">
            <a:avLst/>
          </a:prstGeom>
        </p:spPr>
        <p:txBody>
          <a:bodyPr vert="horz" wrap="none" lIns="0" tIns="0" rIns="0" bIns="0" rtlCol="0" anchor="b" anchorCtr="0">
            <a:spAutoFit/>
          </a:bodyPr>
          <a:lstStyle>
            <a:lvl1pPr algn="r">
              <a:defRPr sz="800">
                <a:solidFill>
                  <a:schemeClr val="tx1">
                    <a:tint val="75000"/>
                  </a:schemeClr>
                </a:solidFill>
              </a:defRPr>
            </a:lvl1pPr>
          </a:lstStyle>
          <a:p>
            <a:fld id="{746372F0-8F5B-47E8-9A0C-8905EFF44332}" type="slidenum">
              <a:rPr lang="en-US" smtClean="0"/>
              <a:pPr/>
              <a:t>‹nr.›</a:t>
            </a:fld>
            <a:endParaRPr lang="en-US"/>
          </a:p>
        </p:txBody>
      </p:sp>
      <p:sp>
        <p:nvSpPr>
          <p:cNvPr id="19" name="Footer Placeholder 4"/>
          <p:cNvSpPr>
            <a:spLocks noGrp="1"/>
          </p:cNvSpPr>
          <p:nvPr>
            <p:ph type="ftr" sz="quarter" idx="3"/>
          </p:nvPr>
        </p:nvSpPr>
        <p:spPr>
          <a:xfrm>
            <a:off x="450854" y="4869616"/>
            <a:ext cx="5401309" cy="123111"/>
          </a:xfrm>
          <a:prstGeom prst="rect">
            <a:avLst/>
          </a:prstGeom>
        </p:spPr>
        <p:txBody>
          <a:bodyPr vert="horz" lIns="0" tIns="0" rIns="0" bIns="0" rtlCol="0" anchor="b" anchorCtr="0">
            <a:spAutoFit/>
          </a:bodyPr>
          <a:lstStyle>
            <a:lvl1pPr algn="l">
              <a:defRPr sz="800">
                <a:solidFill>
                  <a:schemeClr val="tx1">
                    <a:tint val="75000"/>
                  </a:schemeClr>
                </a:solidFill>
              </a:defRPr>
            </a:lvl1pPr>
          </a:lstStyle>
          <a:p>
            <a:pPr>
              <a:defRPr/>
            </a:pPr>
            <a:r>
              <a:rPr lang="en-US">
                <a:solidFill>
                  <a:srgbClr val="97999B"/>
                </a:solidFill>
                <a:cs typeface="Arial" charset="0"/>
              </a:rPr>
              <a:t>EHS - VGM TA 2022</a:t>
            </a:r>
            <a:endParaRPr lang="en-US">
              <a:solidFill>
                <a:srgbClr val="FF0000"/>
              </a:solidFill>
              <a:cs typeface="Arial" charset="0"/>
            </a:endParaRPr>
          </a:p>
        </p:txBody>
      </p:sp>
    </p:spTree>
    <p:extLst>
      <p:ext uri="{BB962C8B-B14F-4D97-AF65-F5344CB8AC3E}">
        <p14:creationId xmlns:p14="http://schemas.microsoft.com/office/powerpoint/2010/main" val="356520679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ntent_Title_NoHeaderLine ">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solidFill>
                  <a:schemeClr val="accent1"/>
                </a:solidFill>
              </a:defRPr>
            </a:lvl1pPr>
          </a:lstStyle>
          <a:p>
            <a:r>
              <a:rPr lang="en-US" altLang="en-US"/>
              <a:t>Click to edit slide title</a:t>
            </a:r>
            <a:endParaRPr lang="en-US"/>
          </a:p>
        </p:txBody>
      </p:sp>
      <p:cxnSp>
        <p:nvCxnSpPr>
          <p:cNvPr id="9" name="Straight Connector 8"/>
          <p:cNvCxnSpPr/>
          <p:nvPr userDrawn="1"/>
        </p:nvCxnSpPr>
        <p:spPr>
          <a:xfrm>
            <a:off x="457214" y="4698940"/>
            <a:ext cx="8229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Slide Number Placeholder 1"/>
          <p:cNvSpPr>
            <a:spLocks noGrp="1"/>
          </p:cNvSpPr>
          <p:nvPr>
            <p:ph type="sldNum" sz="quarter" idx="4"/>
          </p:nvPr>
        </p:nvSpPr>
        <p:spPr>
          <a:xfrm>
            <a:off x="8562101" y="4869617"/>
            <a:ext cx="125035" cy="123111"/>
          </a:xfrm>
          <a:prstGeom prst="rect">
            <a:avLst/>
          </a:prstGeom>
        </p:spPr>
        <p:txBody>
          <a:bodyPr vert="horz" wrap="none" lIns="0" tIns="0" rIns="0" bIns="0" rtlCol="0" anchor="b" anchorCtr="0">
            <a:spAutoFit/>
          </a:bodyPr>
          <a:lstStyle>
            <a:lvl1pPr algn="r">
              <a:defRPr sz="800">
                <a:solidFill>
                  <a:schemeClr val="tx1">
                    <a:tint val="75000"/>
                  </a:schemeClr>
                </a:solidFill>
              </a:defRPr>
            </a:lvl1pPr>
          </a:lstStyle>
          <a:p>
            <a:fld id="{746372F0-8F5B-47E8-9A0C-8905EFF44332}" type="slidenum">
              <a:rPr lang="en-US" smtClean="0"/>
              <a:pPr/>
              <a:t>‹nr.›</a:t>
            </a:fld>
            <a:endParaRPr lang="en-US"/>
          </a:p>
        </p:txBody>
      </p:sp>
      <p:sp>
        <p:nvSpPr>
          <p:cNvPr id="8" name="Footer Placeholder 4"/>
          <p:cNvSpPr>
            <a:spLocks noGrp="1"/>
          </p:cNvSpPr>
          <p:nvPr>
            <p:ph type="ftr" sz="quarter" idx="3"/>
          </p:nvPr>
        </p:nvSpPr>
        <p:spPr>
          <a:xfrm>
            <a:off x="450852" y="4869616"/>
            <a:ext cx="5396276" cy="123111"/>
          </a:xfrm>
          <a:prstGeom prst="rect">
            <a:avLst/>
          </a:prstGeom>
        </p:spPr>
        <p:txBody>
          <a:bodyPr vert="horz" lIns="0" tIns="0" rIns="0" bIns="0" rtlCol="0" anchor="b" anchorCtr="0">
            <a:spAutoFit/>
          </a:bodyPr>
          <a:lstStyle>
            <a:lvl1pPr algn="l">
              <a:defRPr sz="800">
                <a:solidFill>
                  <a:schemeClr val="tx1">
                    <a:tint val="75000"/>
                  </a:schemeClr>
                </a:solidFill>
              </a:defRPr>
            </a:lvl1pPr>
          </a:lstStyle>
          <a:p>
            <a:pPr>
              <a:defRPr/>
            </a:pPr>
            <a:r>
              <a:rPr lang="en-US">
                <a:solidFill>
                  <a:srgbClr val="97999B"/>
                </a:solidFill>
                <a:cs typeface="Arial" charset="0"/>
              </a:rPr>
              <a:t>EHS - VGM TA 2022</a:t>
            </a:r>
            <a:endParaRPr lang="en-US">
              <a:solidFill>
                <a:srgbClr val="FF0000"/>
              </a:solidFill>
              <a:cs typeface="Arial" charset="0"/>
            </a:endParaRPr>
          </a:p>
        </p:txBody>
      </p:sp>
    </p:spTree>
    <p:extLst>
      <p:ext uri="{BB962C8B-B14F-4D97-AF65-F5344CB8AC3E}">
        <p14:creationId xmlns:p14="http://schemas.microsoft.com/office/powerpoint/2010/main" val="113445153"/>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ent_Title_Subhead_NoHeaderLine ">
    <p:spTree>
      <p:nvGrpSpPr>
        <p:cNvPr id="1" name=""/>
        <p:cNvGrpSpPr/>
        <p:nvPr/>
      </p:nvGrpSpPr>
      <p:grpSpPr>
        <a:xfrm>
          <a:off x="0" y="0"/>
          <a:ext cx="0" cy="0"/>
          <a:chOff x="0" y="0"/>
          <a:chExt cx="0" cy="0"/>
        </a:xfrm>
      </p:grpSpPr>
      <p:sp>
        <p:nvSpPr>
          <p:cNvPr id="11" name="Text Placeholder 5"/>
          <p:cNvSpPr>
            <a:spLocks noGrp="1"/>
          </p:cNvSpPr>
          <p:nvPr>
            <p:ph type="body" sz="quarter" idx="12" hasCustomPrompt="1"/>
          </p:nvPr>
        </p:nvSpPr>
        <p:spPr>
          <a:xfrm>
            <a:off x="456709" y="917568"/>
            <a:ext cx="8230428" cy="298464"/>
          </a:xfrm>
        </p:spPr>
        <p:txBody>
          <a:bodyPr/>
          <a:lstStyle>
            <a:lvl1pPr marL="0" indent="0">
              <a:lnSpc>
                <a:spcPct val="100000"/>
              </a:lnSpc>
              <a:spcBef>
                <a:spcPts val="0"/>
              </a:spcBef>
              <a:buFontTx/>
              <a:buNone/>
              <a:defRPr b="1" cap="none" baseline="0">
                <a:solidFill>
                  <a:schemeClr val="accent2"/>
                </a:solidFill>
              </a:defRPr>
            </a:lvl1pPr>
          </a:lstStyle>
          <a:p>
            <a:pPr lvl="0"/>
            <a:r>
              <a:rPr lang="en-US"/>
              <a:t>Click to edit subtitle</a:t>
            </a:r>
          </a:p>
        </p:txBody>
      </p:sp>
      <p:sp>
        <p:nvSpPr>
          <p:cNvPr id="3" name="Title 2"/>
          <p:cNvSpPr>
            <a:spLocks noGrp="1"/>
          </p:cNvSpPr>
          <p:nvPr>
            <p:ph type="title" hasCustomPrompt="1"/>
          </p:nvPr>
        </p:nvSpPr>
        <p:spPr/>
        <p:txBody>
          <a:bodyPr/>
          <a:lstStyle>
            <a:lvl1pPr>
              <a:defRPr>
                <a:solidFill>
                  <a:schemeClr val="accent1"/>
                </a:solidFill>
              </a:defRPr>
            </a:lvl1pPr>
          </a:lstStyle>
          <a:p>
            <a:r>
              <a:rPr lang="en-US"/>
              <a:t>Click to edit slide title</a:t>
            </a:r>
          </a:p>
        </p:txBody>
      </p:sp>
      <p:cxnSp>
        <p:nvCxnSpPr>
          <p:cNvPr id="10" name="Straight Connector 9"/>
          <p:cNvCxnSpPr/>
          <p:nvPr userDrawn="1"/>
        </p:nvCxnSpPr>
        <p:spPr>
          <a:xfrm>
            <a:off x="457214" y="4698940"/>
            <a:ext cx="8229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Slide Number Placeholder 1"/>
          <p:cNvSpPr>
            <a:spLocks noGrp="1"/>
          </p:cNvSpPr>
          <p:nvPr>
            <p:ph type="sldNum" sz="quarter" idx="4"/>
          </p:nvPr>
        </p:nvSpPr>
        <p:spPr>
          <a:xfrm>
            <a:off x="8562101" y="4869617"/>
            <a:ext cx="125035" cy="123111"/>
          </a:xfrm>
          <a:prstGeom prst="rect">
            <a:avLst/>
          </a:prstGeom>
        </p:spPr>
        <p:txBody>
          <a:bodyPr vert="horz" wrap="none" lIns="0" tIns="0" rIns="0" bIns="0" rtlCol="0" anchor="b" anchorCtr="0">
            <a:spAutoFit/>
          </a:bodyPr>
          <a:lstStyle>
            <a:lvl1pPr algn="r">
              <a:defRPr sz="800">
                <a:solidFill>
                  <a:schemeClr val="tx1">
                    <a:tint val="75000"/>
                  </a:schemeClr>
                </a:solidFill>
              </a:defRPr>
            </a:lvl1pPr>
          </a:lstStyle>
          <a:p>
            <a:fld id="{746372F0-8F5B-47E8-9A0C-8905EFF44332}" type="slidenum">
              <a:rPr lang="en-US" smtClean="0"/>
              <a:pPr/>
              <a:t>‹nr.›</a:t>
            </a:fld>
            <a:endParaRPr lang="en-US"/>
          </a:p>
        </p:txBody>
      </p:sp>
      <p:sp>
        <p:nvSpPr>
          <p:cNvPr id="9" name="Footer Placeholder 4"/>
          <p:cNvSpPr>
            <a:spLocks noGrp="1"/>
          </p:cNvSpPr>
          <p:nvPr>
            <p:ph type="ftr" sz="quarter" idx="3"/>
          </p:nvPr>
        </p:nvSpPr>
        <p:spPr>
          <a:xfrm>
            <a:off x="450854" y="4869616"/>
            <a:ext cx="5387887" cy="123111"/>
          </a:xfrm>
          <a:prstGeom prst="rect">
            <a:avLst/>
          </a:prstGeom>
        </p:spPr>
        <p:txBody>
          <a:bodyPr vert="horz" lIns="0" tIns="0" rIns="0" bIns="0" rtlCol="0" anchor="b" anchorCtr="0">
            <a:spAutoFit/>
          </a:bodyPr>
          <a:lstStyle>
            <a:lvl1pPr algn="l">
              <a:defRPr sz="800">
                <a:solidFill>
                  <a:schemeClr val="tx1">
                    <a:tint val="75000"/>
                  </a:schemeClr>
                </a:solidFill>
              </a:defRPr>
            </a:lvl1pPr>
          </a:lstStyle>
          <a:p>
            <a:pPr>
              <a:defRPr/>
            </a:pPr>
            <a:r>
              <a:rPr lang="en-US">
                <a:solidFill>
                  <a:srgbClr val="97999B"/>
                </a:solidFill>
                <a:cs typeface="Arial" charset="0"/>
              </a:rPr>
              <a:t>EHS - VGM TA 2022</a:t>
            </a:r>
            <a:endParaRPr lang="en-US">
              <a:solidFill>
                <a:srgbClr val="FF0000"/>
              </a:solidFill>
              <a:cs typeface="Arial" charset="0"/>
            </a:endParaRPr>
          </a:p>
        </p:txBody>
      </p:sp>
    </p:spTree>
    <p:extLst>
      <p:ext uri="{BB962C8B-B14F-4D97-AF65-F5344CB8AC3E}">
        <p14:creationId xmlns:p14="http://schemas.microsoft.com/office/powerpoint/2010/main" val="2837736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ent_TitleFooter_NoLines">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a:t>Click to edit slide title</a:t>
            </a:r>
          </a:p>
        </p:txBody>
      </p:sp>
      <p:sp>
        <p:nvSpPr>
          <p:cNvPr id="6" name="Slide Number Placeholder 1"/>
          <p:cNvSpPr>
            <a:spLocks noGrp="1"/>
          </p:cNvSpPr>
          <p:nvPr>
            <p:ph type="sldNum" sz="quarter" idx="4"/>
          </p:nvPr>
        </p:nvSpPr>
        <p:spPr>
          <a:xfrm>
            <a:off x="8562101" y="4869617"/>
            <a:ext cx="125035" cy="123111"/>
          </a:xfrm>
          <a:prstGeom prst="rect">
            <a:avLst/>
          </a:prstGeom>
        </p:spPr>
        <p:txBody>
          <a:bodyPr vert="horz" wrap="none" lIns="0" tIns="0" rIns="0" bIns="0" rtlCol="0" anchor="b" anchorCtr="0">
            <a:spAutoFit/>
          </a:bodyPr>
          <a:lstStyle>
            <a:lvl1pPr algn="r">
              <a:defRPr sz="800">
                <a:solidFill>
                  <a:schemeClr val="tx1">
                    <a:tint val="75000"/>
                  </a:schemeClr>
                </a:solidFill>
              </a:defRPr>
            </a:lvl1pPr>
          </a:lstStyle>
          <a:p>
            <a:fld id="{746372F0-8F5B-47E8-9A0C-8905EFF44332}" type="slidenum">
              <a:rPr lang="en-US" smtClean="0"/>
              <a:pPr/>
              <a:t>‹nr.›</a:t>
            </a:fld>
            <a:endParaRPr lang="en-US"/>
          </a:p>
        </p:txBody>
      </p:sp>
      <p:sp>
        <p:nvSpPr>
          <p:cNvPr id="7" name="Footer Placeholder 4"/>
          <p:cNvSpPr>
            <a:spLocks noGrp="1"/>
          </p:cNvSpPr>
          <p:nvPr>
            <p:ph type="ftr" sz="quarter" idx="3"/>
          </p:nvPr>
        </p:nvSpPr>
        <p:spPr>
          <a:xfrm>
            <a:off x="450854" y="4869616"/>
            <a:ext cx="5371109" cy="123111"/>
          </a:xfrm>
          <a:prstGeom prst="rect">
            <a:avLst/>
          </a:prstGeom>
        </p:spPr>
        <p:txBody>
          <a:bodyPr vert="horz" lIns="0" tIns="0" rIns="0" bIns="0" rtlCol="0" anchor="b" anchorCtr="0">
            <a:spAutoFit/>
          </a:bodyPr>
          <a:lstStyle>
            <a:lvl1pPr algn="l">
              <a:defRPr sz="800">
                <a:solidFill>
                  <a:schemeClr val="tx1">
                    <a:tint val="75000"/>
                  </a:schemeClr>
                </a:solidFill>
              </a:defRPr>
            </a:lvl1pPr>
          </a:lstStyle>
          <a:p>
            <a:pPr>
              <a:defRPr/>
            </a:pPr>
            <a:r>
              <a:rPr lang="en-US">
                <a:solidFill>
                  <a:srgbClr val="97999B"/>
                </a:solidFill>
                <a:cs typeface="Arial" charset="0"/>
              </a:rPr>
              <a:t>EHS - VGM TA 2022</a:t>
            </a:r>
            <a:endParaRPr lang="en-US">
              <a:solidFill>
                <a:srgbClr val="FF0000"/>
              </a:solidFill>
              <a:cs typeface="Arial" charset="0"/>
            </a:endParaRPr>
          </a:p>
        </p:txBody>
      </p:sp>
    </p:spTree>
    <p:extLst>
      <p:ext uri="{BB962C8B-B14F-4D97-AF65-F5344CB8AC3E}">
        <p14:creationId xmlns:p14="http://schemas.microsoft.com/office/powerpoint/2010/main" val="2111086170"/>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1_Content_TitleNoFooter">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a:t>Click to edit slide title</a:t>
            </a:r>
          </a:p>
        </p:txBody>
      </p:sp>
    </p:spTree>
    <p:extLst>
      <p:ext uri="{BB962C8B-B14F-4D97-AF65-F5344CB8AC3E}">
        <p14:creationId xmlns:p14="http://schemas.microsoft.com/office/powerpoint/2010/main" val="325113358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_LowColor_Green">
    <p:spTree>
      <p:nvGrpSpPr>
        <p:cNvPr id="1" name=""/>
        <p:cNvGrpSpPr/>
        <p:nvPr/>
      </p:nvGrpSpPr>
      <p:grpSpPr>
        <a:xfrm>
          <a:off x="0" y="0"/>
          <a:ext cx="0" cy="0"/>
          <a:chOff x="0" y="0"/>
          <a:chExt cx="0" cy="0"/>
        </a:xfrm>
      </p:grpSpPr>
      <p:sp>
        <p:nvSpPr>
          <p:cNvPr id="8" name="Rectangle 7"/>
          <p:cNvSpPr/>
          <p:nvPr userDrawn="1"/>
        </p:nvSpPr>
        <p:spPr>
          <a:xfrm>
            <a:off x="758830" y="3421856"/>
            <a:ext cx="631825" cy="1154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ubtitle 2"/>
          <p:cNvSpPr>
            <a:spLocks noGrp="1"/>
          </p:cNvSpPr>
          <p:nvPr>
            <p:ph type="subTitle" idx="1" hasCustomPrompt="1"/>
          </p:nvPr>
        </p:nvSpPr>
        <p:spPr>
          <a:xfrm>
            <a:off x="740668" y="1693926"/>
            <a:ext cx="7514337" cy="1543050"/>
          </a:xfrm>
          <a:noFill/>
        </p:spPr>
        <p:txBody>
          <a:bodyPr tIns="0" bIns="0" anchor="b">
            <a:noAutofit/>
          </a:bodyPr>
          <a:lstStyle>
            <a:lvl1pPr marL="0" indent="0" algn="l">
              <a:lnSpc>
                <a:spcPct val="100000"/>
              </a:lnSpc>
              <a:spcBef>
                <a:spcPts val="0"/>
              </a:spcBef>
              <a:buNone/>
              <a:defRPr sz="5400" b="1">
                <a:solidFill>
                  <a:schemeClr val="accent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cover title</a:t>
            </a:r>
          </a:p>
        </p:txBody>
      </p:sp>
      <p:sp>
        <p:nvSpPr>
          <p:cNvPr id="21" name="Text Placeholder 20"/>
          <p:cNvSpPr>
            <a:spLocks noGrp="1"/>
          </p:cNvSpPr>
          <p:nvPr>
            <p:ph type="body" sz="quarter" idx="16" hasCustomPrompt="1"/>
          </p:nvPr>
        </p:nvSpPr>
        <p:spPr>
          <a:xfrm>
            <a:off x="740664" y="3593592"/>
            <a:ext cx="5486400" cy="953262"/>
          </a:xfrm>
          <a:noFill/>
        </p:spPr>
        <p:txBody>
          <a:bodyPr tIns="0" bIns="0">
            <a:noAutofit/>
          </a:bodyPr>
          <a:lstStyle>
            <a:lvl1pPr marL="0" indent="0">
              <a:lnSpc>
                <a:spcPct val="100000"/>
              </a:lnSpc>
              <a:buFontTx/>
              <a:buNone/>
              <a:defRPr sz="2400" b="1" baseline="0">
                <a:solidFill>
                  <a:schemeClr val="accent2"/>
                </a:solidFill>
                <a:latin typeface="+mn-lt"/>
              </a:defRPr>
            </a:lvl1pPr>
            <a:lvl5pPr>
              <a:defRPr/>
            </a:lvl5pPr>
          </a:lstStyle>
          <a:p>
            <a:pPr lvl="0"/>
            <a:r>
              <a:rPr lang="en-US"/>
              <a:t>Click to edit cover subtitle</a:t>
            </a:r>
          </a:p>
        </p:txBody>
      </p:sp>
      <p:sp>
        <p:nvSpPr>
          <p:cNvPr id="15" name="TextBox 14"/>
          <p:cNvSpPr txBox="1"/>
          <p:nvPr userDrawn="1"/>
        </p:nvSpPr>
        <p:spPr>
          <a:xfrm>
            <a:off x="2775157" y="4847474"/>
            <a:ext cx="3529012" cy="143629"/>
          </a:xfrm>
          <a:prstGeom prst="rect">
            <a:avLst/>
          </a:prstGeom>
          <a:noFill/>
        </p:spPr>
        <p:txBody>
          <a:bodyPr lIns="0" tIns="0" rIns="0" bIns="0"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700" baseline="30000">
                <a:solidFill>
                  <a:srgbClr val="959595"/>
                </a:solidFill>
              </a:rPr>
              <a:t>CONFIDENTIAL. This document contains Cargill Confidential information. Disclosure, use or reproduction outside Cargill or inside Cargill, to or by those who do not have a need to know is prohibited. © </a:t>
            </a:r>
            <a:r>
              <a:rPr lang="is-IS" altLang="en-US" sz="700" baseline="30000">
                <a:solidFill>
                  <a:srgbClr val="959595"/>
                </a:solidFill>
              </a:rPr>
              <a:t>2021</a:t>
            </a:r>
            <a:r>
              <a:rPr lang="en-US" altLang="en-US" sz="700" baseline="30000">
                <a:solidFill>
                  <a:srgbClr val="959595"/>
                </a:solidFill>
              </a:rPr>
              <a:t> Cargill, Incorporated. All rights reserved.</a:t>
            </a:r>
          </a:p>
        </p:txBody>
      </p:sp>
      <p:pic>
        <p:nvPicPr>
          <p:cNvPr id="9" name="Picture 8">
            <a:extLst>
              <a:ext uri="{FF2B5EF4-FFF2-40B4-BE49-F238E27FC236}">
                <a16:creationId xmlns:a16="http://schemas.microsoft.com/office/drawing/2014/main" id="{41DB814F-57EA-6240-9205-58D65140E0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37158" y="4623284"/>
            <a:ext cx="1173480" cy="368808"/>
          </a:xfrm>
          <a:prstGeom prst="rect">
            <a:avLst/>
          </a:prstGeom>
        </p:spPr>
      </p:pic>
    </p:spTree>
    <p:extLst>
      <p:ext uri="{BB962C8B-B14F-4D97-AF65-F5344CB8AC3E}">
        <p14:creationId xmlns:p14="http://schemas.microsoft.com/office/powerpoint/2010/main" val="187905574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ntent_FooterOnly_NoLines ">
    <p:spTree>
      <p:nvGrpSpPr>
        <p:cNvPr id="1" name=""/>
        <p:cNvGrpSpPr/>
        <p:nvPr/>
      </p:nvGrpSpPr>
      <p:grpSpPr>
        <a:xfrm>
          <a:off x="0" y="0"/>
          <a:ext cx="0" cy="0"/>
          <a:chOff x="0" y="0"/>
          <a:chExt cx="0" cy="0"/>
        </a:xfrm>
      </p:grpSpPr>
      <p:sp>
        <p:nvSpPr>
          <p:cNvPr id="4" name="Slide Number Placeholder 1"/>
          <p:cNvSpPr>
            <a:spLocks noGrp="1"/>
          </p:cNvSpPr>
          <p:nvPr>
            <p:ph type="sldNum" sz="quarter" idx="4"/>
          </p:nvPr>
        </p:nvSpPr>
        <p:spPr>
          <a:xfrm>
            <a:off x="8562101" y="4869617"/>
            <a:ext cx="125035" cy="123111"/>
          </a:xfrm>
          <a:prstGeom prst="rect">
            <a:avLst/>
          </a:prstGeom>
        </p:spPr>
        <p:txBody>
          <a:bodyPr vert="horz" wrap="none" lIns="0" tIns="0" rIns="0" bIns="0" rtlCol="0" anchor="b" anchorCtr="0">
            <a:spAutoFit/>
          </a:bodyPr>
          <a:lstStyle>
            <a:lvl1pPr algn="r">
              <a:defRPr sz="800">
                <a:solidFill>
                  <a:schemeClr val="tx1">
                    <a:tint val="75000"/>
                  </a:schemeClr>
                </a:solidFill>
              </a:defRPr>
            </a:lvl1pPr>
          </a:lstStyle>
          <a:p>
            <a:fld id="{746372F0-8F5B-47E8-9A0C-8905EFF44332}" type="slidenum">
              <a:rPr lang="en-US" smtClean="0"/>
              <a:pPr/>
              <a:t>‹nr.›</a:t>
            </a:fld>
            <a:endParaRPr lang="en-US"/>
          </a:p>
        </p:txBody>
      </p:sp>
      <p:sp>
        <p:nvSpPr>
          <p:cNvPr id="6" name="Footer Placeholder 4"/>
          <p:cNvSpPr>
            <a:spLocks noGrp="1"/>
          </p:cNvSpPr>
          <p:nvPr>
            <p:ph type="ftr" sz="quarter" idx="3"/>
          </p:nvPr>
        </p:nvSpPr>
        <p:spPr>
          <a:xfrm>
            <a:off x="450852" y="4869616"/>
            <a:ext cx="5396276" cy="123111"/>
          </a:xfrm>
          <a:prstGeom prst="rect">
            <a:avLst/>
          </a:prstGeom>
        </p:spPr>
        <p:txBody>
          <a:bodyPr vert="horz" lIns="0" tIns="0" rIns="0" bIns="0" rtlCol="0" anchor="b" anchorCtr="0">
            <a:spAutoFit/>
          </a:bodyPr>
          <a:lstStyle>
            <a:lvl1pPr algn="l">
              <a:defRPr sz="800">
                <a:solidFill>
                  <a:schemeClr val="tx1">
                    <a:tint val="75000"/>
                  </a:schemeClr>
                </a:solidFill>
              </a:defRPr>
            </a:lvl1pPr>
          </a:lstStyle>
          <a:p>
            <a:pPr>
              <a:defRPr/>
            </a:pPr>
            <a:r>
              <a:rPr lang="en-US">
                <a:solidFill>
                  <a:srgbClr val="97999B"/>
                </a:solidFill>
                <a:cs typeface="Arial" charset="0"/>
              </a:rPr>
              <a:t>EHS - VGM TA 2022</a:t>
            </a:r>
            <a:endParaRPr lang="en-US">
              <a:solidFill>
                <a:srgbClr val="FF0000"/>
              </a:solidFill>
              <a:cs typeface="Arial" charset="0"/>
            </a:endParaRPr>
          </a:p>
        </p:txBody>
      </p:sp>
    </p:spTree>
    <p:extLst>
      <p:ext uri="{BB962C8B-B14F-4D97-AF65-F5344CB8AC3E}">
        <p14:creationId xmlns:p14="http://schemas.microsoft.com/office/powerpoint/2010/main" val="384268720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Blank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4830999"/>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Mosaic_3-column_Photos">
    <p:spTree>
      <p:nvGrpSpPr>
        <p:cNvPr id="1" name=""/>
        <p:cNvGrpSpPr/>
        <p:nvPr/>
      </p:nvGrpSpPr>
      <p:grpSpPr>
        <a:xfrm>
          <a:off x="0" y="0"/>
          <a:ext cx="0" cy="0"/>
          <a:chOff x="0" y="0"/>
          <a:chExt cx="0" cy="0"/>
        </a:xfrm>
      </p:grpSpPr>
      <p:sp>
        <p:nvSpPr>
          <p:cNvPr id="18" name="Slide Number Placeholder 1"/>
          <p:cNvSpPr>
            <a:spLocks noGrp="1"/>
          </p:cNvSpPr>
          <p:nvPr>
            <p:ph type="sldNum" sz="quarter" idx="4"/>
          </p:nvPr>
        </p:nvSpPr>
        <p:spPr>
          <a:xfrm>
            <a:off x="8562101" y="4869617"/>
            <a:ext cx="125035" cy="123111"/>
          </a:xfrm>
          <a:prstGeom prst="rect">
            <a:avLst/>
          </a:prstGeom>
        </p:spPr>
        <p:txBody>
          <a:bodyPr vert="horz" wrap="none" lIns="0" tIns="0" rIns="0" bIns="0" rtlCol="0" anchor="b" anchorCtr="0">
            <a:spAutoFit/>
          </a:bodyPr>
          <a:lstStyle>
            <a:lvl1pPr algn="r">
              <a:defRPr sz="800">
                <a:solidFill>
                  <a:schemeClr val="tx1">
                    <a:tint val="75000"/>
                  </a:schemeClr>
                </a:solidFill>
              </a:defRPr>
            </a:lvl1pPr>
          </a:lstStyle>
          <a:p>
            <a:fld id="{746372F0-8F5B-47E8-9A0C-8905EFF44332}" type="slidenum">
              <a:rPr lang="en-US" smtClean="0"/>
              <a:pPr/>
              <a:t>‹nr.›</a:t>
            </a:fld>
            <a:endParaRPr lang="en-US"/>
          </a:p>
        </p:txBody>
      </p:sp>
      <p:sp>
        <p:nvSpPr>
          <p:cNvPr id="19" name="Footer Placeholder 4"/>
          <p:cNvSpPr>
            <a:spLocks noGrp="1"/>
          </p:cNvSpPr>
          <p:nvPr>
            <p:ph type="ftr" sz="quarter" idx="3"/>
          </p:nvPr>
        </p:nvSpPr>
        <p:spPr>
          <a:xfrm>
            <a:off x="450854" y="4869616"/>
            <a:ext cx="5401309" cy="123111"/>
          </a:xfrm>
          <a:prstGeom prst="rect">
            <a:avLst/>
          </a:prstGeom>
        </p:spPr>
        <p:txBody>
          <a:bodyPr vert="horz" lIns="0" tIns="0" rIns="0" bIns="0" rtlCol="0" anchor="b" anchorCtr="0">
            <a:spAutoFit/>
          </a:bodyPr>
          <a:lstStyle>
            <a:lvl1pPr algn="l">
              <a:defRPr sz="800">
                <a:solidFill>
                  <a:schemeClr val="tx1">
                    <a:tint val="75000"/>
                  </a:schemeClr>
                </a:solidFill>
              </a:defRPr>
            </a:lvl1pPr>
          </a:lstStyle>
          <a:p>
            <a:pPr>
              <a:defRPr/>
            </a:pPr>
            <a:r>
              <a:rPr lang="en-US">
                <a:solidFill>
                  <a:srgbClr val="97999B"/>
                </a:solidFill>
                <a:cs typeface="Arial" charset="0"/>
              </a:rPr>
              <a:t>EHS - VGM TA 2022</a:t>
            </a:r>
            <a:endParaRPr lang="en-US">
              <a:solidFill>
                <a:srgbClr val="FF0000"/>
              </a:solidFill>
              <a:cs typeface="Arial" charset="0"/>
            </a:endParaRPr>
          </a:p>
        </p:txBody>
      </p:sp>
      <p:sp>
        <p:nvSpPr>
          <p:cNvPr id="13" name="Round Diagonal Corner Rectangle 12">
            <a:extLst>
              <a:ext uri="{FF2B5EF4-FFF2-40B4-BE49-F238E27FC236}">
                <a16:creationId xmlns:a16="http://schemas.microsoft.com/office/drawing/2014/main" id="{9851EA71-22FF-CE4E-B17A-283DBCD92939}"/>
              </a:ext>
            </a:extLst>
          </p:cNvPr>
          <p:cNvSpPr/>
          <p:nvPr userDrawn="1"/>
        </p:nvSpPr>
        <p:spPr>
          <a:xfrm>
            <a:off x="3111500" y="2146300"/>
            <a:ext cx="2830513" cy="2146300"/>
          </a:xfrm>
          <a:prstGeom prst="round2DiagRect">
            <a:avLst>
              <a:gd name="adj1" fmla="val 10971"/>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0" name="Round Diagonal Corner Rectangle 19">
            <a:extLst>
              <a:ext uri="{FF2B5EF4-FFF2-40B4-BE49-F238E27FC236}">
                <a16:creationId xmlns:a16="http://schemas.microsoft.com/office/drawing/2014/main" id="{7F13216C-DA44-184D-8AA6-D70DA2C0084A}"/>
              </a:ext>
            </a:extLst>
          </p:cNvPr>
          <p:cNvSpPr/>
          <p:nvPr userDrawn="1"/>
        </p:nvSpPr>
        <p:spPr>
          <a:xfrm>
            <a:off x="6040438" y="3011488"/>
            <a:ext cx="2830512" cy="1281112"/>
          </a:xfrm>
          <a:prstGeom prst="round2DiagRect">
            <a:avLst>
              <a:gd name="adj1" fmla="val 0"/>
              <a:gd name="adj2" fmla="val 108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 name="Round Diagonal Corner Rectangle 20">
            <a:extLst>
              <a:ext uri="{FF2B5EF4-FFF2-40B4-BE49-F238E27FC236}">
                <a16:creationId xmlns:a16="http://schemas.microsoft.com/office/drawing/2014/main" id="{9F03A1FE-8F4C-5A4B-8085-7089AB510002}"/>
              </a:ext>
            </a:extLst>
          </p:cNvPr>
          <p:cNvSpPr/>
          <p:nvPr userDrawn="1"/>
        </p:nvSpPr>
        <p:spPr>
          <a:xfrm>
            <a:off x="200025" y="685800"/>
            <a:ext cx="2811463" cy="2146300"/>
          </a:xfrm>
          <a:prstGeom prst="round2DiagRect">
            <a:avLst>
              <a:gd name="adj1" fmla="val 0"/>
              <a:gd name="adj2" fmla="val 108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srgbClr val="007A87"/>
              </a:solidFill>
            </a:endParaRPr>
          </a:p>
        </p:txBody>
      </p:sp>
      <p:sp>
        <p:nvSpPr>
          <p:cNvPr id="22" name="Picture Placeholder 21">
            <a:extLst>
              <a:ext uri="{FF2B5EF4-FFF2-40B4-BE49-F238E27FC236}">
                <a16:creationId xmlns:a16="http://schemas.microsoft.com/office/drawing/2014/main" id="{DE1D67BD-3435-1046-AC65-CEBBFF5A30EE}"/>
              </a:ext>
            </a:extLst>
          </p:cNvPr>
          <p:cNvSpPr>
            <a:spLocks noGrp="1"/>
          </p:cNvSpPr>
          <p:nvPr>
            <p:ph type="pic" sz="quarter" idx="14"/>
          </p:nvPr>
        </p:nvSpPr>
        <p:spPr>
          <a:xfrm>
            <a:off x="6041135" y="691875"/>
            <a:ext cx="2830280" cy="2238299"/>
          </a:xfrm>
          <a:prstGeom prst="round2DiagRect">
            <a:avLst>
              <a:gd name="adj1" fmla="val 10996"/>
              <a:gd name="adj2" fmla="val 0"/>
            </a:avLst>
          </a:prstGeom>
        </p:spPr>
        <p:txBody>
          <a:bodyPr rtlCol="0">
            <a:noAutofit/>
          </a:bodyPr>
          <a:lstStyle/>
          <a:p>
            <a:pPr lvl="0"/>
            <a:r>
              <a:rPr lang="en-US" noProof="0"/>
              <a:t>Click icon to add picture</a:t>
            </a:r>
          </a:p>
        </p:txBody>
      </p:sp>
      <p:sp>
        <p:nvSpPr>
          <p:cNvPr id="23" name="Picture Placeholder 19">
            <a:extLst>
              <a:ext uri="{FF2B5EF4-FFF2-40B4-BE49-F238E27FC236}">
                <a16:creationId xmlns:a16="http://schemas.microsoft.com/office/drawing/2014/main" id="{85C1FAD3-9AE2-A246-BCEA-7F2EEC57CE71}"/>
              </a:ext>
            </a:extLst>
          </p:cNvPr>
          <p:cNvSpPr>
            <a:spLocks noGrp="1"/>
          </p:cNvSpPr>
          <p:nvPr>
            <p:ph type="pic" sz="quarter" idx="13"/>
          </p:nvPr>
        </p:nvSpPr>
        <p:spPr>
          <a:xfrm>
            <a:off x="3112606" y="691876"/>
            <a:ext cx="2829041" cy="1371600"/>
          </a:xfrm>
          <a:prstGeom prst="round2DiagRect">
            <a:avLst>
              <a:gd name="adj1" fmla="val 0"/>
              <a:gd name="adj2" fmla="val 14555"/>
            </a:avLst>
          </a:prstGeom>
        </p:spPr>
        <p:txBody>
          <a:bodyPr rtlCol="0">
            <a:noAutofit/>
          </a:bodyPr>
          <a:lstStyle/>
          <a:p>
            <a:pPr lvl="0"/>
            <a:r>
              <a:rPr lang="en-US" noProof="0"/>
              <a:t>Click icon to add picture</a:t>
            </a:r>
          </a:p>
        </p:txBody>
      </p:sp>
      <p:sp>
        <p:nvSpPr>
          <p:cNvPr id="24" name="Picture Placeholder 13">
            <a:extLst>
              <a:ext uri="{FF2B5EF4-FFF2-40B4-BE49-F238E27FC236}">
                <a16:creationId xmlns:a16="http://schemas.microsoft.com/office/drawing/2014/main" id="{8834F1FE-B6D6-5945-9308-1E5C958ECE9E}"/>
              </a:ext>
            </a:extLst>
          </p:cNvPr>
          <p:cNvSpPr>
            <a:spLocks noGrp="1"/>
          </p:cNvSpPr>
          <p:nvPr>
            <p:ph type="pic" sz="quarter" idx="11"/>
          </p:nvPr>
        </p:nvSpPr>
        <p:spPr>
          <a:xfrm>
            <a:off x="197811" y="2914650"/>
            <a:ext cx="2813017" cy="1371600"/>
          </a:xfrm>
          <a:prstGeom prst="round2DiagRect">
            <a:avLst>
              <a:gd name="adj1" fmla="val 12993"/>
              <a:gd name="adj2" fmla="val 0"/>
            </a:avLst>
          </a:prstGeom>
        </p:spPr>
        <p:txBody>
          <a:bodyPr rtlCol="0">
            <a:noAutofit/>
          </a:bodyPr>
          <a:lstStyle/>
          <a:p>
            <a:pPr lvl="0"/>
            <a:r>
              <a:rPr lang="en-US" noProof="0"/>
              <a:t>Click icon to add picture</a:t>
            </a:r>
          </a:p>
        </p:txBody>
      </p:sp>
      <p:sp>
        <p:nvSpPr>
          <p:cNvPr id="25" name="Text Placeholder 23">
            <a:extLst>
              <a:ext uri="{FF2B5EF4-FFF2-40B4-BE49-F238E27FC236}">
                <a16:creationId xmlns:a16="http://schemas.microsoft.com/office/drawing/2014/main" id="{218A47F0-5F10-1B4A-9FC8-5EFB0711BA38}"/>
              </a:ext>
            </a:extLst>
          </p:cNvPr>
          <p:cNvSpPr>
            <a:spLocks noGrp="1"/>
          </p:cNvSpPr>
          <p:nvPr>
            <p:ph type="body" sz="quarter" idx="23"/>
          </p:nvPr>
        </p:nvSpPr>
        <p:spPr bwMode="gray">
          <a:xfrm>
            <a:off x="6269734" y="3085171"/>
            <a:ext cx="2366265" cy="470730"/>
          </a:xfrm>
        </p:spPr>
        <p:txBody>
          <a:bodyPr tIns="0" bIns="0" anchor="b">
            <a:noAutofit/>
          </a:bodyPr>
          <a:lstStyle>
            <a:lvl1pPr marL="0" indent="0">
              <a:lnSpc>
                <a:spcPct val="90000"/>
              </a:lnSpc>
              <a:spcBef>
                <a:spcPts val="0"/>
              </a:spcBef>
              <a:buNone/>
              <a:defRPr sz="2000" b="1">
                <a:solidFill>
                  <a:schemeClr val="bg1"/>
                </a:solidFill>
              </a:defRPr>
            </a:lvl1pPr>
          </a:lstStyle>
          <a:p>
            <a:pPr lvl="0"/>
            <a:r>
              <a:rPr lang="en-US"/>
              <a:t>Click to edit Master text styles</a:t>
            </a:r>
          </a:p>
        </p:txBody>
      </p:sp>
      <p:sp>
        <p:nvSpPr>
          <p:cNvPr id="26" name="Text Placeholder 25">
            <a:extLst>
              <a:ext uri="{FF2B5EF4-FFF2-40B4-BE49-F238E27FC236}">
                <a16:creationId xmlns:a16="http://schemas.microsoft.com/office/drawing/2014/main" id="{C4292649-AD86-0448-9D4B-7B8A42435777}"/>
              </a:ext>
            </a:extLst>
          </p:cNvPr>
          <p:cNvSpPr>
            <a:spLocks noGrp="1"/>
          </p:cNvSpPr>
          <p:nvPr>
            <p:ph type="body" sz="quarter" idx="24"/>
          </p:nvPr>
        </p:nvSpPr>
        <p:spPr bwMode="gray">
          <a:xfrm>
            <a:off x="6269734" y="3588771"/>
            <a:ext cx="2366265" cy="562730"/>
          </a:xfrm>
        </p:spPr>
        <p:txBody>
          <a:bodyPr tIns="0" bIns="0">
            <a:normAutofit/>
          </a:bodyPr>
          <a:lstStyle>
            <a:lvl1pPr marL="0" indent="0">
              <a:lnSpc>
                <a:spcPct val="100000"/>
              </a:lnSpc>
              <a:spcBef>
                <a:spcPts val="0"/>
              </a:spcBef>
              <a:buNone/>
              <a:defRPr sz="1000">
                <a:solidFill>
                  <a:schemeClr val="bg1"/>
                </a:solidFill>
              </a:defRPr>
            </a:lvl1pPr>
          </a:lstStyle>
          <a:p>
            <a:pPr lvl="0"/>
            <a:r>
              <a:rPr lang="en-US"/>
              <a:t>Click to edit Master text styles</a:t>
            </a:r>
          </a:p>
        </p:txBody>
      </p:sp>
      <p:sp>
        <p:nvSpPr>
          <p:cNvPr id="27" name="Text Placeholder 23">
            <a:extLst>
              <a:ext uri="{FF2B5EF4-FFF2-40B4-BE49-F238E27FC236}">
                <a16:creationId xmlns:a16="http://schemas.microsoft.com/office/drawing/2014/main" id="{7480EDDA-517F-A249-9878-0F48D0A55D7A}"/>
              </a:ext>
            </a:extLst>
          </p:cNvPr>
          <p:cNvSpPr>
            <a:spLocks noGrp="1"/>
          </p:cNvSpPr>
          <p:nvPr>
            <p:ph type="body" sz="quarter" idx="25"/>
          </p:nvPr>
        </p:nvSpPr>
        <p:spPr bwMode="gray">
          <a:xfrm>
            <a:off x="426411" y="758238"/>
            <a:ext cx="2361393" cy="1337310"/>
          </a:xfrm>
        </p:spPr>
        <p:txBody>
          <a:bodyPr tIns="0" bIns="0" anchor="b">
            <a:noAutofit/>
          </a:bodyPr>
          <a:lstStyle>
            <a:lvl1pPr marL="0" indent="0">
              <a:lnSpc>
                <a:spcPct val="90000"/>
              </a:lnSpc>
              <a:spcBef>
                <a:spcPts val="0"/>
              </a:spcBef>
              <a:buNone/>
              <a:defRPr sz="3200" b="1">
                <a:solidFill>
                  <a:schemeClr val="bg1"/>
                </a:solidFill>
              </a:defRPr>
            </a:lvl1pPr>
          </a:lstStyle>
          <a:p>
            <a:pPr lvl="0"/>
            <a:r>
              <a:rPr lang="en-US"/>
              <a:t>Click to edit Master text styles</a:t>
            </a:r>
          </a:p>
        </p:txBody>
      </p:sp>
      <p:sp>
        <p:nvSpPr>
          <p:cNvPr id="28" name="Text Placeholder 25">
            <a:extLst>
              <a:ext uri="{FF2B5EF4-FFF2-40B4-BE49-F238E27FC236}">
                <a16:creationId xmlns:a16="http://schemas.microsoft.com/office/drawing/2014/main" id="{62CD8742-EA52-E149-9529-EA7F223C9731}"/>
              </a:ext>
            </a:extLst>
          </p:cNvPr>
          <p:cNvSpPr>
            <a:spLocks noGrp="1"/>
          </p:cNvSpPr>
          <p:nvPr>
            <p:ph type="body" sz="quarter" idx="26"/>
          </p:nvPr>
        </p:nvSpPr>
        <p:spPr bwMode="gray">
          <a:xfrm>
            <a:off x="426411" y="2131008"/>
            <a:ext cx="2361393" cy="601061"/>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9" name="Text Placeholder 23">
            <a:extLst>
              <a:ext uri="{FF2B5EF4-FFF2-40B4-BE49-F238E27FC236}">
                <a16:creationId xmlns:a16="http://schemas.microsoft.com/office/drawing/2014/main" id="{8F7C38B8-A4CF-694A-AEF4-090E7E421D78}"/>
              </a:ext>
            </a:extLst>
          </p:cNvPr>
          <p:cNvSpPr>
            <a:spLocks noGrp="1"/>
          </p:cNvSpPr>
          <p:nvPr>
            <p:ph type="body" sz="quarter" idx="27"/>
          </p:nvPr>
        </p:nvSpPr>
        <p:spPr bwMode="gray">
          <a:xfrm>
            <a:off x="3331486" y="2214390"/>
            <a:ext cx="2411509" cy="1310536"/>
          </a:xfrm>
        </p:spPr>
        <p:txBody>
          <a:bodyPr tIns="0" bIns="0" anchor="b">
            <a:noAutofit/>
          </a:bodyPr>
          <a:lstStyle>
            <a:lvl1pPr marL="0" indent="0">
              <a:lnSpc>
                <a:spcPct val="90000"/>
              </a:lnSpc>
              <a:spcBef>
                <a:spcPts val="0"/>
              </a:spcBef>
              <a:buNone/>
              <a:defRPr sz="3200" b="1">
                <a:solidFill>
                  <a:schemeClr val="bg1"/>
                </a:solidFill>
              </a:defRPr>
            </a:lvl1pPr>
          </a:lstStyle>
          <a:p>
            <a:pPr lvl="0"/>
            <a:r>
              <a:rPr lang="en-US"/>
              <a:t>Click to edit Master text styles</a:t>
            </a:r>
          </a:p>
        </p:txBody>
      </p:sp>
      <p:sp>
        <p:nvSpPr>
          <p:cNvPr id="30" name="Text Placeholder 25">
            <a:extLst>
              <a:ext uri="{FF2B5EF4-FFF2-40B4-BE49-F238E27FC236}">
                <a16:creationId xmlns:a16="http://schemas.microsoft.com/office/drawing/2014/main" id="{A462B861-1810-9A40-8C3B-982C68417BA0}"/>
              </a:ext>
            </a:extLst>
          </p:cNvPr>
          <p:cNvSpPr>
            <a:spLocks noGrp="1"/>
          </p:cNvSpPr>
          <p:nvPr>
            <p:ph type="body" sz="quarter" idx="28"/>
          </p:nvPr>
        </p:nvSpPr>
        <p:spPr bwMode="gray">
          <a:xfrm>
            <a:off x="3331486" y="3557124"/>
            <a:ext cx="2410527" cy="601061"/>
          </a:xfrm>
        </p:spPr>
        <p:txBody>
          <a:bodyPr tIns="0" bIns="0">
            <a:noAutofit/>
          </a:bodyPr>
          <a:lstStyle>
            <a:lvl1pPr marL="0" indent="0">
              <a:lnSpc>
                <a:spcPts val="1700"/>
              </a:lnSpc>
              <a:spcBef>
                <a:spcPts val="0"/>
              </a:spcBef>
              <a:buNone/>
              <a:defRPr lang="en-US" sz="1600" kern="1200" dirty="0" smtClean="0">
                <a:solidFill>
                  <a:schemeClr val="bg1"/>
                </a:solidFill>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351126633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Closer_Log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208E05-39B2-2344-B691-B1C28EC3021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547595" y="2111472"/>
            <a:ext cx="2018303" cy="1202098"/>
          </a:xfrm>
          <a:prstGeom prst="rect">
            <a:avLst/>
          </a:prstGeom>
        </p:spPr>
      </p:pic>
    </p:spTree>
    <p:extLst>
      <p:ext uri="{BB962C8B-B14F-4D97-AF65-F5344CB8AC3E}">
        <p14:creationId xmlns:p14="http://schemas.microsoft.com/office/powerpoint/2010/main" val="246417433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Title_PhotoMosaic_Green">
    <p:spTree>
      <p:nvGrpSpPr>
        <p:cNvPr id="1" name=""/>
        <p:cNvGrpSpPr/>
        <p:nvPr/>
      </p:nvGrpSpPr>
      <p:grpSpPr>
        <a:xfrm>
          <a:off x="0" y="0"/>
          <a:ext cx="0" cy="0"/>
          <a:chOff x="0" y="0"/>
          <a:chExt cx="0" cy="0"/>
        </a:xfrm>
      </p:grpSpPr>
      <p:sp>
        <p:nvSpPr>
          <p:cNvPr id="9" name="Round Diagonal Corner Rectangle 8"/>
          <p:cNvSpPr/>
          <p:nvPr userDrawn="1"/>
        </p:nvSpPr>
        <p:spPr>
          <a:xfrm>
            <a:off x="6607175" y="1584325"/>
            <a:ext cx="2332038" cy="2882900"/>
          </a:xfrm>
          <a:prstGeom prst="round2DiagRect">
            <a:avLst>
              <a:gd name="adj1" fmla="val 0"/>
              <a:gd name="adj2" fmla="val 786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10" name="Round Diagonal Corner Rectangle 9"/>
          <p:cNvSpPr/>
          <p:nvPr userDrawn="1"/>
        </p:nvSpPr>
        <p:spPr>
          <a:xfrm>
            <a:off x="6602415" y="388939"/>
            <a:ext cx="1597025" cy="1089025"/>
          </a:xfrm>
          <a:prstGeom prst="round2DiagRect">
            <a:avLst>
              <a:gd name="adj1" fmla="val 1506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17" name="Picture Placeholder 16"/>
          <p:cNvSpPr>
            <a:spLocks noGrp="1"/>
          </p:cNvSpPr>
          <p:nvPr>
            <p:ph type="pic" sz="quarter" idx="14" hasCustomPrompt="1"/>
          </p:nvPr>
        </p:nvSpPr>
        <p:spPr>
          <a:xfrm>
            <a:off x="188092" y="171450"/>
            <a:ext cx="6318504" cy="4286250"/>
          </a:xfrm>
          <a:prstGeom prst="round2DiagRect">
            <a:avLst>
              <a:gd name="adj1" fmla="val 3724"/>
              <a:gd name="adj2" fmla="val 0"/>
            </a:avLst>
          </a:prstGeom>
          <a:solidFill>
            <a:schemeClr val="tx2"/>
          </a:solidFill>
        </p:spPr>
        <p:txBody>
          <a:bodyPr rtlCol="0" anchor="ctr">
            <a:noAutofit/>
          </a:bodyPr>
          <a:lstStyle>
            <a:lvl1pPr marL="0" indent="0" algn="ctr">
              <a:buNone/>
              <a:defRPr baseline="0"/>
            </a:lvl1pPr>
          </a:lstStyle>
          <a:p>
            <a:pPr lvl="0"/>
            <a:r>
              <a:rPr lang="en-US" noProof="0"/>
              <a:t>Double click icon to add picture</a:t>
            </a:r>
          </a:p>
          <a:p>
            <a:pPr lvl="0"/>
            <a:endParaRPr lang="en-US" noProof="0"/>
          </a:p>
          <a:p>
            <a:pPr lvl="0"/>
            <a:endParaRPr lang="en-US" noProof="0"/>
          </a:p>
          <a:p>
            <a:pPr lvl="0"/>
            <a:endParaRPr lang="en-US" noProof="0"/>
          </a:p>
          <a:p>
            <a:pPr lvl="0"/>
            <a:endParaRPr lang="en-US" noProof="0"/>
          </a:p>
        </p:txBody>
      </p:sp>
      <p:sp>
        <p:nvSpPr>
          <p:cNvPr id="3" name="Subtitle 2"/>
          <p:cNvSpPr>
            <a:spLocks noGrp="1"/>
          </p:cNvSpPr>
          <p:nvPr>
            <p:ph type="subTitle" idx="1" hasCustomPrompt="1"/>
          </p:nvPr>
        </p:nvSpPr>
        <p:spPr bwMode="gray">
          <a:xfrm>
            <a:off x="6868963" y="2023110"/>
            <a:ext cx="1806059" cy="1114052"/>
          </a:xfrm>
        </p:spPr>
        <p:txBody>
          <a:bodyPr tIns="0" bIns="0" anchor="b">
            <a:noAutofit/>
          </a:bodyPr>
          <a:lstStyle>
            <a:lvl1pPr marL="0" indent="0" algn="l">
              <a:lnSpc>
                <a:spcPct val="100000"/>
              </a:lnSpc>
              <a:spcBef>
                <a:spcPts val="0"/>
              </a:spcBef>
              <a:buNone/>
              <a:defRPr sz="1500" b="1">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cover title</a:t>
            </a:r>
          </a:p>
        </p:txBody>
      </p:sp>
      <p:sp>
        <p:nvSpPr>
          <p:cNvPr id="21" name="Text Placeholder 20"/>
          <p:cNvSpPr>
            <a:spLocks noGrp="1"/>
          </p:cNvSpPr>
          <p:nvPr>
            <p:ph type="body" sz="quarter" idx="16" hasCustomPrompt="1"/>
          </p:nvPr>
        </p:nvSpPr>
        <p:spPr bwMode="gray">
          <a:xfrm>
            <a:off x="6868964" y="3154681"/>
            <a:ext cx="1806059" cy="988219"/>
          </a:xfrm>
        </p:spPr>
        <p:txBody>
          <a:bodyPr tIns="0" bIns="0">
            <a:noAutofit/>
          </a:bodyPr>
          <a:lstStyle>
            <a:lvl1pPr marL="0" indent="0">
              <a:buFontTx/>
              <a:buNone/>
              <a:defRPr sz="1050" b="1" baseline="0">
                <a:solidFill>
                  <a:schemeClr val="bg1"/>
                </a:solidFill>
                <a:latin typeface="+mn-lt"/>
              </a:defRPr>
            </a:lvl1pPr>
            <a:lvl5pPr>
              <a:defRPr/>
            </a:lvl5pPr>
          </a:lstStyle>
          <a:p>
            <a:pPr lvl="0"/>
            <a:r>
              <a:rPr lang="en-US"/>
              <a:t>Click to edit cover subtitle</a:t>
            </a:r>
          </a:p>
        </p:txBody>
      </p:sp>
      <p:sp>
        <p:nvSpPr>
          <p:cNvPr id="20" name="TextBox 19"/>
          <p:cNvSpPr txBox="1"/>
          <p:nvPr userDrawn="1"/>
        </p:nvSpPr>
        <p:spPr>
          <a:xfrm>
            <a:off x="2775157" y="4883380"/>
            <a:ext cx="3529012" cy="107722"/>
          </a:xfrm>
          <a:prstGeom prst="rect">
            <a:avLst/>
          </a:prstGeom>
          <a:noFill/>
        </p:spPr>
        <p:txBody>
          <a:bodyPr lIns="0" tIns="0" rIns="0" bIns="0"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525" baseline="30000">
                <a:solidFill>
                  <a:srgbClr val="959595"/>
                </a:solidFill>
              </a:rPr>
              <a:t>CONFIDENTIAL. This document contains Cargill Confidential information. Disclosure, use or reproduction outside Cargill or inside Cargill, to or by those who do not have a need to know is prohibited. © </a:t>
            </a:r>
            <a:r>
              <a:rPr lang="is-IS" altLang="en-US" sz="525" baseline="30000">
                <a:solidFill>
                  <a:srgbClr val="959595"/>
                </a:solidFill>
              </a:rPr>
              <a:t>2021</a:t>
            </a:r>
            <a:r>
              <a:rPr lang="en-US" altLang="en-US" sz="525" baseline="30000">
                <a:solidFill>
                  <a:srgbClr val="959595"/>
                </a:solidFill>
              </a:rPr>
              <a:t> Cargill, Incorporated. All rights reserved.</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45998" y="4623284"/>
            <a:ext cx="1564640" cy="368808"/>
          </a:xfrm>
          <a:prstGeom prst="rect">
            <a:avLst/>
          </a:prstGeom>
        </p:spPr>
      </p:pic>
    </p:spTree>
    <p:extLst>
      <p:ext uri="{BB962C8B-B14F-4D97-AF65-F5344CB8AC3E}">
        <p14:creationId xmlns:p14="http://schemas.microsoft.com/office/powerpoint/2010/main" val="82067312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Title_PhotoBlock_Green">
    <p:spTree>
      <p:nvGrpSpPr>
        <p:cNvPr id="1" name=""/>
        <p:cNvGrpSpPr/>
        <p:nvPr/>
      </p:nvGrpSpPr>
      <p:grpSpPr>
        <a:xfrm>
          <a:off x="0" y="0"/>
          <a:ext cx="0" cy="0"/>
          <a:chOff x="0" y="0"/>
          <a:chExt cx="0" cy="0"/>
        </a:xfrm>
      </p:grpSpPr>
      <p:sp>
        <p:nvSpPr>
          <p:cNvPr id="9" name="Round Diagonal Corner Rectangle 8"/>
          <p:cNvSpPr/>
          <p:nvPr userDrawn="1"/>
        </p:nvSpPr>
        <p:spPr>
          <a:xfrm>
            <a:off x="6607175" y="1584325"/>
            <a:ext cx="2332038" cy="2882900"/>
          </a:xfrm>
          <a:prstGeom prst="round2DiagRect">
            <a:avLst>
              <a:gd name="adj1" fmla="val 0"/>
              <a:gd name="adj2" fmla="val 786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10" name="Round Diagonal Corner Rectangle 9"/>
          <p:cNvSpPr/>
          <p:nvPr userDrawn="1"/>
        </p:nvSpPr>
        <p:spPr>
          <a:xfrm>
            <a:off x="6602415" y="388939"/>
            <a:ext cx="1597025" cy="1089025"/>
          </a:xfrm>
          <a:prstGeom prst="round2DiagRect">
            <a:avLst>
              <a:gd name="adj1" fmla="val 1506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17" name="Picture Placeholder 16"/>
          <p:cNvSpPr>
            <a:spLocks noGrp="1"/>
          </p:cNvSpPr>
          <p:nvPr>
            <p:ph type="pic" sz="quarter" idx="14" hasCustomPrompt="1"/>
          </p:nvPr>
        </p:nvSpPr>
        <p:spPr>
          <a:xfrm>
            <a:off x="-1" y="171450"/>
            <a:ext cx="6501384" cy="4286250"/>
          </a:xfrm>
          <a:prstGeom prst="rect">
            <a:avLst/>
          </a:prstGeom>
          <a:solidFill>
            <a:schemeClr val="tx2"/>
          </a:solidFill>
        </p:spPr>
        <p:txBody>
          <a:bodyPr rtlCol="0" anchor="ctr">
            <a:noAutofit/>
          </a:bodyPr>
          <a:lstStyle>
            <a:lvl1pPr marL="0" indent="0" algn="ctr">
              <a:buNone/>
              <a:defRPr/>
            </a:lvl1pPr>
          </a:lstStyle>
          <a:p>
            <a:pPr lvl="0"/>
            <a:r>
              <a:rPr lang="en-US" noProof="0"/>
              <a:t>Double click icon to add picture</a:t>
            </a:r>
          </a:p>
          <a:p>
            <a:pPr lvl="0"/>
            <a:endParaRPr lang="en-US" noProof="0"/>
          </a:p>
          <a:p>
            <a:pPr lvl="0"/>
            <a:endParaRPr lang="en-US" noProof="0"/>
          </a:p>
          <a:p>
            <a:pPr lvl="0"/>
            <a:endParaRPr lang="en-US" noProof="0"/>
          </a:p>
          <a:p>
            <a:pPr lvl="0"/>
            <a:endParaRPr lang="en-US" noProof="0"/>
          </a:p>
        </p:txBody>
      </p:sp>
      <p:sp>
        <p:nvSpPr>
          <p:cNvPr id="3" name="Subtitle 2"/>
          <p:cNvSpPr>
            <a:spLocks noGrp="1"/>
          </p:cNvSpPr>
          <p:nvPr>
            <p:ph type="subTitle" idx="1" hasCustomPrompt="1"/>
          </p:nvPr>
        </p:nvSpPr>
        <p:spPr bwMode="gray">
          <a:xfrm>
            <a:off x="6868962" y="2018372"/>
            <a:ext cx="1813075" cy="1118791"/>
          </a:xfrm>
        </p:spPr>
        <p:txBody>
          <a:bodyPr tIns="0" bIns="0" anchor="b">
            <a:noAutofit/>
          </a:bodyPr>
          <a:lstStyle>
            <a:lvl1pPr marL="0" indent="0" algn="l">
              <a:lnSpc>
                <a:spcPct val="100000"/>
              </a:lnSpc>
              <a:spcBef>
                <a:spcPts val="0"/>
              </a:spcBef>
              <a:buNone/>
              <a:defRPr sz="1500" b="1">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cover title</a:t>
            </a:r>
          </a:p>
        </p:txBody>
      </p:sp>
      <p:sp>
        <p:nvSpPr>
          <p:cNvPr id="21" name="Text Placeholder 20"/>
          <p:cNvSpPr>
            <a:spLocks noGrp="1"/>
          </p:cNvSpPr>
          <p:nvPr>
            <p:ph type="body" sz="quarter" idx="16" hasCustomPrompt="1"/>
          </p:nvPr>
        </p:nvSpPr>
        <p:spPr bwMode="gray">
          <a:xfrm>
            <a:off x="6868962" y="3154681"/>
            <a:ext cx="1813075" cy="988219"/>
          </a:xfrm>
        </p:spPr>
        <p:txBody>
          <a:bodyPr tIns="0" bIns="0">
            <a:noAutofit/>
          </a:bodyPr>
          <a:lstStyle>
            <a:lvl1pPr marL="0" indent="0">
              <a:buFontTx/>
              <a:buNone/>
              <a:defRPr sz="1050" b="1" baseline="0">
                <a:solidFill>
                  <a:schemeClr val="bg1"/>
                </a:solidFill>
                <a:latin typeface="+mn-lt"/>
              </a:defRPr>
            </a:lvl1pPr>
            <a:lvl5pPr>
              <a:defRPr/>
            </a:lvl5pPr>
          </a:lstStyle>
          <a:p>
            <a:pPr lvl="0"/>
            <a:r>
              <a:rPr lang="en-US"/>
              <a:t>Click to edit cover subtitle</a:t>
            </a:r>
          </a:p>
        </p:txBody>
      </p:sp>
      <p:sp>
        <p:nvSpPr>
          <p:cNvPr id="15" name="TextBox 14"/>
          <p:cNvSpPr txBox="1"/>
          <p:nvPr userDrawn="1"/>
        </p:nvSpPr>
        <p:spPr>
          <a:xfrm>
            <a:off x="2775157" y="4883380"/>
            <a:ext cx="3529012" cy="107722"/>
          </a:xfrm>
          <a:prstGeom prst="rect">
            <a:avLst/>
          </a:prstGeom>
          <a:noFill/>
        </p:spPr>
        <p:txBody>
          <a:bodyPr lIns="0" tIns="0" rIns="0" bIns="0"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525" baseline="30000">
                <a:solidFill>
                  <a:srgbClr val="959595"/>
                </a:solidFill>
              </a:rPr>
              <a:t>CONFIDENTIAL. This document contains Cargill Confidential information. Disclosure, use or reproduction outside Cargill or inside Cargill, to or by those who do not have a need to know is prohibited. © </a:t>
            </a:r>
            <a:r>
              <a:rPr lang="is-IS" altLang="en-US" sz="525" baseline="30000">
                <a:solidFill>
                  <a:srgbClr val="959595"/>
                </a:solidFill>
              </a:rPr>
              <a:t>2021</a:t>
            </a:r>
            <a:r>
              <a:rPr lang="en-US" altLang="en-US" sz="525" baseline="30000">
                <a:solidFill>
                  <a:srgbClr val="959595"/>
                </a:solidFill>
              </a:rPr>
              <a:t> Cargill, Incorporated. All rights reserved.</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45998" y="4623284"/>
            <a:ext cx="1564640" cy="368808"/>
          </a:xfrm>
          <a:prstGeom prst="rect">
            <a:avLst/>
          </a:prstGeom>
        </p:spPr>
      </p:pic>
    </p:spTree>
    <p:extLst>
      <p:ext uri="{BB962C8B-B14F-4D97-AF65-F5344CB8AC3E}">
        <p14:creationId xmlns:p14="http://schemas.microsoft.com/office/powerpoint/2010/main" val="375372129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1_Title_U.S._ThriveUpper_Green">
    <p:spTree>
      <p:nvGrpSpPr>
        <p:cNvPr id="1" name=""/>
        <p:cNvGrpSpPr/>
        <p:nvPr/>
      </p:nvGrpSpPr>
      <p:grpSpPr>
        <a:xfrm>
          <a:off x="0" y="0"/>
          <a:ext cx="0" cy="0"/>
          <a:chOff x="0" y="0"/>
          <a:chExt cx="0" cy="0"/>
        </a:xfrm>
      </p:grpSpPr>
      <p:sp>
        <p:nvSpPr>
          <p:cNvPr id="11" name="Round Diagonal Corner Rectangle 10"/>
          <p:cNvSpPr/>
          <p:nvPr userDrawn="1"/>
        </p:nvSpPr>
        <p:spPr>
          <a:xfrm>
            <a:off x="6607175" y="1584325"/>
            <a:ext cx="2332038" cy="2882900"/>
          </a:xfrm>
          <a:prstGeom prst="round2DiagRect">
            <a:avLst>
              <a:gd name="adj1" fmla="val 0"/>
              <a:gd name="adj2" fmla="val 786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13" name="Round Diagonal Corner Rectangle 12"/>
          <p:cNvSpPr/>
          <p:nvPr userDrawn="1"/>
        </p:nvSpPr>
        <p:spPr>
          <a:xfrm>
            <a:off x="6602415" y="388939"/>
            <a:ext cx="1597025" cy="1089025"/>
          </a:xfrm>
          <a:prstGeom prst="round2DiagRect">
            <a:avLst>
              <a:gd name="adj1" fmla="val 1506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17" name="Picture Placeholder 16"/>
          <p:cNvSpPr>
            <a:spLocks noGrp="1"/>
          </p:cNvSpPr>
          <p:nvPr>
            <p:ph type="pic" sz="quarter" idx="14" hasCustomPrompt="1"/>
          </p:nvPr>
        </p:nvSpPr>
        <p:spPr>
          <a:xfrm>
            <a:off x="0" y="171450"/>
            <a:ext cx="6501384" cy="4286250"/>
          </a:xfrm>
          <a:prstGeom prst="rect">
            <a:avLst/>
          </a:prstGeom>
          <a:solidFill>
            <a:schemeClr val="tx2"/>
          </a:solidFill>
        </p:spPr>
        <p:txBody>
          <a:bodyPr rtlCol="0" anchor="ctr">
            <a:noAutofit/>
          </a:bodyPr>
          <a:lstStyle>
            <a:lvl1pPr marL="0" marR="0" indent="0" algn="ctr" defTabSz="514350" rtl="0" eaLnBrk="1" fontAlgn="base" latinLnBrk="0" hangingPunct="1">
              <a:lnSpc>
                <a:spcPct val="100000"/>
              </a:lnSpc>
              <a:spcBef>
                <a:spcPts val="338"/>
              </a:spcBef>
              <a:spcAft>
                <a:spcPts val="0"/>
              </a:spcAft>
              <a:buClr>
                <a:prstClr val="black"/>
              </a:buClr>
              <a:buSzTx/>
              <a:buFont typeface="Arial"/>
              <a:buNone/>
              <a:tabLst/>
              <a:defRPr/>
            </a:lvl1pPr>
          </a:lstStyle>
          <a:p>
            <a:pPr lvl="0"/>
            <a:r>
              <a:rPr lang="en-US" noProof="0"/>
              <a:t>Double click icon to add picture</a:t>
            </a:r>
          </a:p>
          <a:p>
            <a:pPr marL="0" marR="0" lvl="0" indent="0" algn="ctr" defTabSz="514350" rtl="0" eaLnBrk="1" fontAlgn="base" latinLnBrk="0" hangingPunct="1">
              <a:lnSpc>
                <a:spcPct val="100000"/>
              </a:lnSpc>
              <a:spcBef>
                <a:spcPts val="338"/>
              </a:spcBef>
              <a:spcAft>
                <a:spcPts val="0"/>
              </a:spcAft>
              <a:buClr>
                <a:prstClr val="black"/>
              </a:buClr>
              <a:buSzTx/>
              <a:buFont typeface="Arial"/>
              <a:buNone/>
              <a:tabLst/>
              <a:defRPr/>
            </a:pPr>
            <a:r>
              <a:rPr lang="en-US" noProof="0"/>
              <a:t>This version of the thrive® window</a:t>
            </a:r>
          </a:p>
          <a:p>
            <a:pPr marL="0" marR="0" lvl="0" indent="0" algn="ctr" defTabSz="514350" rtl="0" eaLnBrk="1" fontAlgn="base" latinLnBrk="0" hangingPunct="1">
              <a:lnSpc>
                <a:spcPct val="100000"/>
              </a:lnSpc>
              <a:spcBef>
                <a:spcPts val="338"/>
              </a:spcBef>
              <a:spcAft>
                <a:spcPts val="0"/>
              </a:spcAft>
              <a:buClr>
                <a:prstClr val="black"/>
              </a:buClr>
              <a:buSzTx/>
              <a:buFont typeface="Arial"/>
              <a:buNone/>
              <a:tabLst/>
              <a:defRPr/>
            </a:pPr>
            <a:r>
              <a:rPr lang="en-US" noProof="0"/>
              <a:t> is for U.S. &amp; India only</a:t>
            </a:r>
          </a:p>
          <a:p>
            <a:pPr lvl="0"/>
            <a:endParaRPr lang="en-US" noProof="0"/>
          </a:p>
          <a:p>
            <a:pPr lvl="0"/>
            <a:endParaRPr lang="en-US" noProof="0"/>
          </a:p>
          <a:p>
            <a:pPr lvl="0"/>
            <a:endParaRPr lang="en-US" noProof="0"/>
          </a:p>
          <a:p>
            <a:pPr lvl="0"/>
            <a:endParaRPr lang="en-US" noProof="0"/>
          </a:p>
        </p:txBody>
      </p:sp>
      <p:sp>
        <p:nvSpPr>
          <p:cNvPr id="3" name="Subtitle 2"/>
          <p:cNvSpPr>
            <a:spLocks noGrp="1"/>
          </p:cNvSpPr>
          <p:nvPr>
            <p:ph type="subTitle" idx="1" hasCustomPrompt="1"/>
          </p:nvPr>
        </p:nvSpPr>
        <p:spPr bwMode="gray">
          <a:xfrm>
            <a:off x="6875979" y="2018372"/>
            <a:ext cx="1782142" cy="1118791"/>
          </a:xfrm>
        </p:spPr>
        <p:txBody>
          <a:bodyPr tIns="0" bIns="0" anchor="b">
            <a:noAutofit/>
          </a:bodyPr>
          <a:lstStyle>
            <a:lvl1pPr marL="0" indent="0" algn="l">
              <a:lnSpc>
                <a:spcPct val="100000"/>
              </a:lnSpc>
              <a:spcBef>
                <a:spcPts val="0"/>
              </a:spcBef>
              <a:buNone/>
              <a:defRPr sz="1500" b="1">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cover title</a:t>
            </a:r>
          </a:p>
        </p:txBody>
      </p:sp>
      <p:sp>
        <p:nvSpPr>
          <p:cNvPr id="21" name="Text Placeholder 20"/>
          <p:cNvSpPr>
            <a:spLocks noGrp="1"/>
          </p:cNvSpPr>
          <p:nvPr>
            <p:ph type="body" sz="quarter" idx="16" hasCustomPrompt="1"/>
          </p:nvPr>
        </p:nvSpPr>
        <p:spPr bwMode="gray">
          <a:xfrm>
            <a:off x="6875979" y="3154681"/>
            <a:ext cx="1782142" cy="988219"/>
          </a:xfrm>
        </p:spPr>
        <p:txBody>
          <a:bodyPr tIns="0" bIns="0">
            <a:noAutofit/>
          </a:bodyPr>
          <a:lstStyle>
            <a:lvl1pPr marL="0" indent="0">
              <a:buFontTx/>
              <a:buNone/>
              <a:defRPr sz="1050" b="1" baseline="0">
                <a:solidFill>
                  <a:schemeClr val="bg1"/>
                </a:solidFill>
                <a:latin typeface="+mn-lt"/>
              </a:defRPr>
            </a:lvl1pPr>
            <a:lvl5pPr>
              <a:defRPr/>
            </a:lvl5pPr>
          </a:lstStyle>
          <a:p>
            <a:pPr lvl="0"/>
            <a:r>
              <a:rPr lang="en-US"/>
              <a:t>Click to edit cover subtitle</a:t>
            </a:r>
          </a:p>
        </p:txBody>
      </p:sp>
      <p:sp>
        <p:nvSpPr>
          <p:cNvPr id="15" name="TextBox 14"/>
          <p:cNvSpPr txBox="1"/>
          <p:nvPr userDrawn="1"/>
        </p:nvSpPr>
        <p:spPr>
          <a:xfrm>
            <a:off x="2775157" y="4883380"/>
            <a:ext cx="3529012" cy="107722"/>
          </a:xfrm>
          <a:prstGeom prst="rect">
            <a:avLst/>
          </a:prstGeom>
          <a:noFill/>
        </p:spPr>
        <p:txBody>
          <a:bodyPr lIns="0" tIns="0" rIns="0" bIns="0"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525" baseline="30000">
                <a:solidFill>
                  <a:srgbClr val="959595"/>
                </a:solidFill>
              </a:rPr>
              <a:t>CONFIDENTIAL. This document contains Cargill Confidential information. Disclosure, use or reproduction outside Cargill or inside Cargill, to or by those who do not have a need to know is prohibited. © </a:t>
            </a:r>
            <a:r>
              <a:rPr lang="is-IS" altLang="en-US" sz="525" baseline="30000">
                <a:solidFill>
                  <a:srgbClr val="959595"/>
                </a:solidFill>
              </a:rPr>
              <a:t>2021</a:t>
            </a:r>
            <a:r>
              <a:rPr lang="en-US" altLang="en-US" sz="525" baseline="30000">
                <a:solidFill>
                  <a:srgbClr val="959595"/>
                </a:solidFill>
              </a:rPr>
              <a:t> Cargill, Incorporated. All rights reserved.</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45998" y="4623284"/>
            <a:ext cx="1564640" cy="368808"/>
          </a:xfrm>
          <a:prstGeom prst="rect">
            <a:avLst/>
          </a:prstGeom>
        </p:spPr>
      </p:pic>
      <p:sp>
        <p:nvSpPr>
          <p:cNvPr id="12" name="Flowchart: Document 10">
            <a:extLst>
              <a:ext uri="{FF2B5EF4-FFF2-40B4-BE49-F238E27FC236}">
                <a16:creationId xmlns:a16="http://schemas.microsoft.com/office/drawing/2014/main" id="{6ACF92DC-E46C-D843-A0C2-7C72937E4DB5}"/>
              </a:ext>
            </a:extLst>
          </p:cNvPr>
          <p:cNvSpPr/>
          <p:nvPr userDrawn="1"/>
        </p:nvSpPr>
        <p:spPr>
          <a:xfrm>
            <a:off x="-2068082" y="142280"/>
            <a:ext cx="2068082" cy="1876092"/>
          </a:xfrm>
          <a:prstGeom prst="flowChartDocument">
            <a:avLst/>
          </a:prstGeom>
          <a:solidFill>
            <a:srgbClr val="FF00FF"/>
          </a:solidFill>
          <a:ln>
            <a:solidFill>
              <a:srgbClr val="CC00CC"/>
            </a:solidFill>
          </a:ln>
        </p:spPr>
        <p:style>
          <a:lnRef idx="2">
            <a:schemeClr val="accent6">
              <a:shade val="50000"/>
            </a:schemeClr>
          </a:lnRef>
          <a:fillRef idx="1">
            <a:schemeClr val="accent6"/>
          </a:fillRef>
          <a:effectRef idx="0">
            <a:schemeClr val="accent6"/>
          </a:effectRef>
          <a:fontRef idx="minor">
            <a:schemeClr val="lt1"/>
          </a:fontRef>
        </p:style>
        <p:txBody>
          <a:bodyPr/>
          <a:lstStyle>
            <a:lvl1pPr eaLnBrk="0" hangingPunct="0">
              <a:defRPr sz="2400">
                <a:solidFill>
                  <a:schemeClr val="tx1"/>
                </a:solidFill>
                <a:latin typeface="Helvetica" charset="0"/>
                <a:ea typeface="ヒラギノ角ゴ Pro W3" charset="-128"/>
              </a:defRPr>
            </a:lvl1pPr>
            <a:lvl2pPr marL="742950" indent="-285750" eaLnBrk="0" hangingPunct="0">
              <a:defRPr sz="2400">
                <a:solidFill>
                  <a:schemeClr val="tx1"/>
                </a:solidFill>
                <a:latin typeface="Helvetica" charset="0"/>
                <a:ea typeface="ヒラギノ角ゴ Pro W3" charset="-128"/>
              </a:defRPr>
            </a:lvl2pPr>
            <a:lvl3pPr marL="1143000" indent="-228600" eaLnBrk="0" hangingPunct="0">
              <a:defRPr sz="2400">
                <a:solidFill>
                  <a:schemeClr val="tx1"/>
                </a:solidFill>
                <a:latin typeface="Helvetica" charset="0"/>
                <a:ea typeface="ヒラギノ角ゴ Pro W3" charset="-128"/>
              </a:defRPr>
            </a:lvl3pPr>
            <a:lvl4pPr marL="1600200" indent="-228600" eaLnBrk="0" hangingPunct="0">
              <a:defRPr sz="2400">
                <a:solidFill>
                  <a:schemeClr val="tx1"/>
                </a:solidFill>
                <a:latin typeface="Helvetica" charset="0"/>
                <a:ea typeface="ヒラギノ角ゴ Pro W3" charset="-128"/>
              </a:defRPr>
            </a:lvl4pPr>
            <a:lvl5pPr marL="2057400" indent="-228600" eaLnBrk="0" hangingPunct="0">
              <a:defRPr sz="2400">
                <a:solidFill>
                  <a:schemeClr val="tx1"/>
                </a:solidFill>
                <a:latin typeface="Helvetica" charset="0"/>
                <a:ea typeface="ヒラギノ角ゴ Pro W3" charset="-128"/>
              </a:defRPr>
            </a:lvl5pPr>
            <a:lvl6pPr marL="2514600" indent="-228600" eaLnBrk="0" fontAlgn="base" hangingPunct="0">
              <a:spcBef>
                <a:spcPct val="0"/>
              </a:spcBef>
              <a:spcAft>
                <a:spcPct val="0"/>
              </a:spcAft>
              <a:defRPr sz="2400">
                <a:solidFill>
                  <a:schemeClr val="tx1"/>
                </a:solidFill>
                <a:latin typeface="Helvetica" charset="0"/>
                <a:ea typeface="ヒラギノ角ゴ Pro W3" charset="-128"/>
              </a:defRPr>
            </a:lvl6pPr>
            <a:lvl7pPr marL="2971800" indent="-228600" eaLnBrk="0" fontAlgn="base" hangingPunct="0">
              <a:spcBef>
                <a:spcPct val="0"/>
              </a:spcBef>
              <a:spcAft>
                <a:spcPct val="0"/>
              </a:spcAft>
              <a:defRPr sz="2400">
                <a:solidFill>
                  <a:schemeClr val="tx1"/>
                </a:solidFill>
                <a:latin typeface="Helvetica" charset="0"/>
                <a:ea typeface="ヒラギノ角ゴ Pro W3" charset="-128"/>
              </a:defRPr>
            </a:lvl7pPr>
            <a:lvl8pPr marL="3429000" indent="-228600" eaLnBrk="0" fontAlgn="base" hangingPunct="0">
              <a:spcBef>
                <a:spcPct val="0"/>
              </a:spcBef>
              <a:spcAft>
                <a:spcPct val="0"/>
              </a:spcAft>
              <a:defRPr sz="2400">
                <a:solidFill>
                  <a:schemeClr val="tx1"/>
                </a:solidFill>
                <a:latin typeface="Helvetica" charset="0"/>
                <a:ea typeface="ヒラギノ角ゴ Pro W3" charset="-128"/>
              </a:defRPr>
            </a:lvl8pPr>
            <a:lvl9pPr marL="3886200" indent="-228600" eaLnBrk="0" fontAlgn="base" hangingPunct="0">
              <a:spcBef>
                <a:spcPct val="0"/>
              </a:spcBef>
              <a:spcAft>
                <a:spcPct val="0"/>
              </a:spcAft>
              <a:defRPr sz="2400">
                <a:solidFill>
                  <a:schemeClr val="tx1"/>
                </a:solidFill>
                <a:latin typeface="Helvetica" charset="0"/>
                <a:ea typeface="ヒラギノ角ゴ Pro W3"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lang="en-US" altLang="en-US" sz="750" b="1">
                <a:latin typeface="Arial" pitchFamily="34" charset="0"/>
                <a:cs typeface="Arial" pitchFamily="34" charset="0"/>
              </a:rPr>
              <a:t>Note: This version of the thrive® window is for use in the U.S. &amp; India only.</a:t>
            </a:r>
          </a:p>
          <a:p>
            <a:pPr eaLnBrk="1" hangingPunct="1"/>
            <a:endParaRPr lang="en-US" altLang="en-US" sz="750" b="1">
              <a:latin typeface="Arial" pitchFamily="34" charset="0"/>
              <a:cs typeface="Arial" pitchFamily="34" charset="0"/>
            </a:endParaRPr>
          </a:p>
          <a:p>
            <a:pPr eaLnBrk="1" hangingPunct="1"/>
            <a:r>
              <a:rPr lang="en-US" altLang="en-US" sz="750" b="1">
                <a:latin typeface="Arial" pitchFamily="34" charset="0"/>
                <a:cs typeface="Arial" pitchFamily="34" charset="0"/>
              </a:rPr>
              <a:t>Changing image:</a:t>
            </a:r>
          </a:p>
          <a:p>
            <a:pPr eaLnBrk="1" hangingPunct="1"/>
            <a:endParaRPr lang="en-US" altLang="en-US" sz="750">
              <a:latin typeface="Arial" pitchFamily="34" charset="0"/>
              <a:cs typeface="Arial" pitchFamily="34" charset="0"/>
            </a:endParaRPr>
          </a:p>
          <a:p>
            <a:pPr eaLnBrk="1" hangingPunct="1">
              <a:buFont typeface="Arial" pitchFamily="34" charset="0"/>
              <a:buChar char="•"/>
            </a:pPr>
            <a:r>
              <a:rPr lang="en-US" altLang="en-US" sz="750">
                <a:latin typeface="Arial" pitchFamily="34" charset="0"/>
                <a:cs typeface="Arial" pitchFamily="34" charset="0"/>
              </a:rPr>
              <a:t>Delete current image</a:t>
            </a:r>
          </a:p>
          <a:p>
            <a:pPr eaLnBrk="1" hangingPunct="1">
              <a:buFont typeface="Arial" pitchFamily="34" charset="0"/>
              <a:buChar char="•"/>
            </a:pPr>
            <a:r>
              <a:rPr lang="en-US" altLang="en-US" sz="750">
                <a:latin typeface="Arial" pitchFamily="34" charset="0"/>
                <a:cs typeface="Arial" pitchFamily="34" charset="0"/>
              </a:rPr>
              <a:t>Double click icon to select new image</a:t>
            </a:r>
          </a:p>
          <a:p>
            <a:pPr eaLnBrk="1" hangingPunct="1">
              <a:buFont typeface="Arial" pitchFamily="34" charset="0"/>
              <a:buChar char="•"/>
            </a:pPr>
            <a:r>
              <a:rPr lang="en-US" altLang="en-US" sz="750">
                <a:latin typeface="Arial" pitchFamily="34" charset="0"/>
                <a:cs typeface="Arial" pitchFamily="34" charset="0"/>
              </a:rPr>
              <a:t>Right-click photo image and click on “Send To Back” to </a:t>
            </a:r>
            <a:r>
              <a:rPr lang="en-US" altLang="en-US" sz="750" u="sng">
                <a:latin typeface="Arial" pitchFamily="34" charset="0"/>
                <a:cs typeface="Arial" pitchFamily="34" charset="0"/>
              </a:rPr>
              <a:t>ensure photo image is behind the “</a:t>
            </a:r>
            <a:r>
              <a:rPr lang="en-US" altLang="ja-JP" sz="750" i="1" u="sng">
                <a:latin typeface="Arial" pitchFamily="34" charset="0"/>
                <a:cs typeface="Arial" pitchFamily="34" charset="0"/>
              </a:rPr>
              <a:t>thrive</a:t>
            </a:r>
            <a:r>
              <a:rPr lang="en-US" altLang="en-US" sz="750" u="sng">
                <a:latin typeface="Arial" pitchFamily="34" charset="0"/>
                <a:cs typeface="Arial" pitchFamily="34" charset="0"/>
              </a:rPr>
              <a:t>”</a:t>
            </a:r>
            <a:r>
              <a:rPr lang="en-US" altLang="ja-JP" sz="750" u="sng">
                <a:latin typeface="Arial" pitchFamily="34" charset="0"/>
                <a:cs typeface="Arial" pitchFamily="34" charset="0"/>
              </a:rPr>
              <a:t> graphic</a:t>
            </a:r>
            <a:endParaRPr lang="en-US" altLang="en-US" sz="750" u="sng">
              <a:latin typeface="Arial" pitchFamily="34" charset="0"/>
              <a:cs typeface="Arial" pitchFamily="34" charset="0"/>
            </a:endParaRPr>
          </a:p>
        </p:txBody>
      </p:sp>
      <p:pic>
        <p:nvPicPr>
          <p:cNvPr id="19" name="Picture 3">
            <a:extLst>
              <a:ext uri="{FF2B5EF4-FFF2-40B4-BE49-F238E27FC236}">
                <a16:creationId xmlns:a16="http://schemas.microsoft.com/office/drawing/2014/main" id="{CAE1A779-DD91-2D44-B089-A501CCEFE5C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bwMode="auto">
          <a:xfrm>
            <a:off x="1" y="37071"/>
            <a:ext cx="7939037" cy="846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2270794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1_Title_U.S._ThriveLower_Green">
    <p:spTree>
      <p:nvGrpSpPr>
        <p:cNvPr id="1" name=""/>
        <p:cNvGrpSpPr/>
        <p:nvPr/>
      </p:nvGrpSpPr>
      <p:grpSpPr>
        <a:xfrm>
          <a:off x="0" y="0"/>
          <a:ext cx="0" cy="0"/>
          <a:chOff x="0" y="0"/>
          <a:chExt cx="0" cy="0"/>
        </a:xfrm>
      </p:grpSpPr>
      <p:sp>
        <p:nvSpPr>
          <p:cNvPr id="14" name="Round Diagonal Corner Rectangle 13"/>
          <p:cNvSpPr/>
          <p:nvPr userDrawn="1"/>
        </p:nvSpPr>
        <p:spPr>
          <a:xfrm>
            <a:off x="6607175" y="1336675"/>
            <a:ext cx="2332038" cy="2602193"/>
          </a:xfrm>
          <a:prstGeom prst="round2DiagRect">
            <a:avLst>
              <a:gd name="adj1" fmla="val 0"/>
              <a:gd name="adj2" fmla="val 786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17" name="Picture Placeholder 16"/>
          <p:cNvSpPr>
            <a:spLocks noGrp="1"/>
          </p:cNvSpPr>
          <p:nvPr>
            <p:ph type="pic" sz="quarter" idx="14" hasCustomPrompt="1"/>
          </p:nvPr>
        </p:nvSpPr>
        <p:spPr>
          <a:xfrm>
            <a:off x="0" y="171450"/>
            <a:ext cx="6501384" cy="4286250"/>
          </a:xfrm>
          <a:prstGeom prst="rect">
            <a:avLst/>
          </a:prstGeom>
          <a:solidFill>
            <a:schemeClr val="tx2"/>
          </a:solidFill>
        </p:spPr>
        <p:txBody>
          <a:bodyPr rtlCol="0" anchor="ctr">
            <a:noAutofit/>
          </a:bodyPr>
          <a:lstStyle>
            <a:lvl1pPr marL="0" marR="0" indent="0" algn="ctr" defTabSz="514350" rtl="0" eaLnBrk="1" fontAlgn="base" latinLnBrk="0" hangingPunct="1">
              <a:lnSpc>
                <a:spcPct val="100000"/>
              </a:lnSpc>
              <a:spcBef>
                <a:spcPts val="338"/>
              </a:spcBef>
              <a:spcAft>
                <a:spcPts val="0"/>
              </a:spcAft>
              <a:buClr>
                <a:prstClr val="black"/>
              </a:buClr>
              <a:buSzTx/>
              <a:buFont typeface="Arial"/>
              <a:buNone/>
              <a:tabLst/>
              <a:defRPr/>
            </a:lvl1pPr>
          </a:lstStyle>
          <a:p>
            <a:pPr lvl="0"/>
            <a:r>
              <a:rPr lang="en-US" noProof="0"/>
              <a:t>Double click icon to add picture</a:t>
            </a:r>
          </a:p>
          <a:p>
            <a:pPr marL="0" marR="0" lvl="0" indent="0" algn="ctr" defTabSz="514350" rtl="0" eaLnBrk="1" fontAlgn="base" latinLnBrk="0" hangingPunct="1">
              <a:lnSpc>
                <a:spcPct val="100000"/>
              </a:lnSpc>
              <a:spcBef>
                <a:spcPts val="338"/>
              </a:spcBef>
              <a:spcAft>
                <a:spcPts val="0"/>
              </a:spcAft>
              <a:buClr>
                <a:prstClr val="black"/>
              </a:buClr>
              <a:buSzTx/>
              <a:buFont typeface="Arial"/>
              <a:buNone/>
              <a:tabLst/>
              <a:defRPr/>
            </a:pPr>
            <a:r>
              <a:rPr lang="en-US" noProof="0"/>
              <a:t>This version of the thrive® window is for U.S. use only</a:t>
            </a:r>
          </a:p>
          <a:p>
            <a:pPr lvl="0"/>
            <a:endParaRPr lang="en-US" noProof="0"/>
          </a:p>
          <a:p>
            <a:pPr lvl="0"/>
            <a:endParaRPr lang="en-US" noProof="0"/>
          </a:p>
          <a:p>
            <a:pPr lvl="0"/>
            <a:endParaRPr lang="en-US" noProof="0"/>
          </a:p>
          <a:p>
            <a:pPr lvl="0"/>
            <a:endParaRPr lang="en-US" noProof="0"/>
          </a:p>
        </p:txBody>
      </p:sp>
      <p:sp>
        <p:nvSpPr>
          <p:cNvPr id="3" name="Subtitle 2"/>
          <p:cNvSpPr>
            <a:spLocks noGrp="1"/>
          </p:cNvSpPr>
          <p:nvPr>
            <p:ph type="subTitle" idx="1" hasCustomPrompt="1"/>
          </p:nvPr>
        </p:nvSpPr>
        <p:spPr bwMode="gray">
          <a:xfrm>
            <a:off x="6890013" y="1513146"/>
            <a:ext cx="1792027" cy="1118791"/>
          </a:xfrm>
        </p:spPr>
        <p:txBody>
          <a:bodyPr tIns="0" bIns="0" anchor="b">
            <a:noAutofit/>
          </a:bodyPr>
          <a:lstStyle>
            <a:lvl1pPr marL="0" indent="0" algn="l">
              <a:lnSpc>
                <a:spcPct val="100000"/>
              </a:lnSpc>
              <a:spcBef>
                <a:spcPts val="0"/>
              </a:spcBef>
              <a:buNone/>
              <a:defRPr sz="1500" b="1">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cover title</a:t>
            </a:r>
          </a:p>
        </p:txBody>
      </p:sp>
      <p:sp>
        <p:nvSpPr>
          <p:cNvPr id="21" name="Text Placeholder 20"/>
          <p:cNvSpPr>
            <a:spLocks noGrp="1"/>
          </p:cNvSpPr>
          <p:nvPr>
            <p:ph type="body" sz="quarter" idx="16" hasCustomPrompt="1"/>
          </p:nvPr>
        </p:nvSpPr>
        <p:spPr bwMode="gray">
          <a:xfrm>
            <a:off x="6890013" y="2649455"/>
            <a:ext cx="1792027" cy="988219"/>
          </a:xfrm>
        </p:spPr>
        <p:txBody>
          <a:bodyPr tIns="0" bIns="0">
            <a:noAutofit/>
          </a:bodyPr>
          <a:lstStyle>
            <a:lvl1pPr marL="0" indent="0">
              <a:buFontTx/>
              <a:buNone/>
              <a:defRPr sz="1050" b="1" baseline="0">
                <a:solidFill>
                  <a:schemeClr val="bg1"/>
                </a:solidFill>
                <a:latin typeface="+mn-lt"/>
              </a:defRPr>
            </a:lvl1pPr>
            <a:lvl5pPr>
              <a:defRPr/>
            </a:lvl5pPr>
          </a:lstStyle>
          <a:p>
            <a:pPr lvl="0"/>
            <a:r>
              <a:rPr lang="en-US"/>
              <a:t>Click to edit cover subtitle</a:t>
            </a:r>
          </a:p>
        </p:txBody>
      </p:sp>
      <p:sp>
        <p:nvSpPr>
          <p:cNvPr id="15" name="TextBox 14"/>
          <p:cNvSpPr txBox="1"/>
          <p:nvPr userDrawn="1"/>
        </p:nvSpPr>
        <p:spPr>
          <a:xfrm>
            <a:off x="2775157" y="4883380"/>
            <a:ext cx="3529012" cy="107722"/>
          </a:xfrm>
          <a:prstGeom prst="rect">
            <a:avLst/>
          </a:prstGeom>
          <a:noFill/>
        </p:spPr>
        <p:txBody>
          <a:bodyPr lIns="0" tIns="0" rIns="0" bIns="0"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525" baseline="30000">
                <a:solidFill>
                  <a:srgbClr val="959595"/>
                </a:solidFill>
              </a:rPr>
              <a:t>CONFIDENTIAL. This document contains Cargill Confidential information. Disclosure, use or reproduction outside Cargill or inside Cargill, to or by those who do not have a need to know is prohibited. © </a:t>
            </a:r>
            <a:r>
              <a:rPr lang="is-IS" altLang="en-US" sz="525" baseline="30000">
                <a:solidFill>
                  <a:srgbClr val="959595"/>
                </a:solidFill>
              </a:rPr>
              <a:t>2021</a:t>
            </a:r>
            <a:r>
              <a:rPr lang="en-US" altLang="en-US" sz="525" baseline="30000">
                <a:solidFill>
                  <a:srgbClr val="959595"/>
                </a:solidFill>
              </a:rPr>
              <a:t> Cargill, Incorporated. All rights reserved.</a:t>
            </a:r>
          </a:p>
        </p:txBody>
      </p:sp>
      <p:sp>
        <p:nvSpPr>
          <p:cNvPr id="18" name="Round Diagonal Corner Rectangle 17"/>
          <p:cNvSpPr/>
          <p:nvPr userDrawn="1"/>
        </p:nvSpPr>
        <p:spPr>
          <a:xfrm>
            <a:off x="6602415" y="174625"/>
            <a:ext cx="1597025" cy="1062038"/>
          </a:xfrm>
          <a:prstGeom prst="round2DiagRect">
            <a:avLst>
              <a:gd name="adj1" fmla="val 1506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45998" y="4623284"/>
            <a:ext cx="1564640" cy="368808"/>
          </a:xfrm>
          <a:prstGeom prst="rect">
            <a:avLst/>
          </a:prstGeom>
        </p:spPr>
      </p:pic>
      <p:sp>
        <p:nvSpPr>
          <p:cNvPr id="19" name="Flowchart: Document 10">
            <a:extLst>
              <a:ext uri="{FF2B5EF4-FFF2-40B4-BE49-F238E27FC236}">
                <a16:creationId xmlns:a16="http://schemas.microsoft.com/office/drawing/2014/main" id="{EB55920E-10EC-3A42-B355-E2608BEB3235}"/>
              </a:ext>
            </a:extLst>
          </p:cNvPr>
          <p:cNvSpPr/>
          <p:nvPr userDrawn="1"/>
        </p:nvSpPr>
        <p:spPr>
          <a:xfrm>
            <a:off x="-2068082" y="142280"/>
            <a:ext cx="2068082" cy="1876092"/>
          </a:xfrm>
          <a:prstGeom prst="flowChartDocument">
            <a:avLst/>
          </a:prstGeom>
          <a:solidFill>
            <a:srgbClr val="FF00FF"/>
          </a:solidFill>
          <a:ln>
            <a:solidFill>
              <a:srgbClr val="CC00CC"/>
            </a:solidFill>
          </a:ln>
        </p:spPr>
        <p:style>
          <a:lnRef idx="2">
            <a:schemeClr val="accent6">
              <a:shade val="50000"/>
            </a:schemeClr>
          </a:lnRef>
          <a:fillRef idx="1">
            <a:schemeClr val="accent6"/>
          </a:fillRef>
          <a:effectRef idx="0">
            <a:schemeClr val="accent6"/>
          </a:effectRef>
          <a:fontRef idx="minor">
            <a:schemeClr val="lt1"/>
          </a:fontRef>
        </p:style>
        <p:txBody>
          <a:bodyPr/>
          <a:lstStyle>
            <a:lvl1pPr eaLnBrk="0" hangingPunct="0">
              <a:defRPr sz="2400">
                <a:solidFill>
                  <a:schemeClr val="tx1"/>
                </a:solidFill>
                <a:latin typeface="Helvetica" charset="0"/>
                <a:ea typeface="ヒラギノ角ゴ Pro W3" charset="-128"/>
              </a:defRPr>
            </a:lvl1pPr>
            <a:lvl2pPr marL="742950" indent="-285750" eaLnBrk="0" hangingPunct="0">
              <a:defRPr sz="2400">
                <a:solidFill>
                  <a:schemeClr val="tx1"/>
                </a:solidFill>
                <a:latin typeface="Helvetica" charset="0"/>
                <a:ea typeface="ヒラギノ角ゴ Pro W3" charset="-128"/>
              </a:defRPr>
            </a:lvl2pPr>
            <a:lvl3pPr marL="1143000" indent="-228600" eaLnBrk="0" hangingPunct="0">
              <a:defRPr sz="2400">
                <a:solidFill>
                  <a:schemeClr val="tx1"/>
                </a:solidFill>
                <a:latin typeface="Helvetica" charset="0"/>
                <a:ea typeface="ヒラギノ角ゴ Pro W3" charset="-128"/>
              </a:defRPr>
            </a:lvl3pPr>
            <a:lvl4pPr marL="1600200" indent="-228600" eaLnBrk="0" hangingPunct="0">
              <a:defRPr sz="2400">
                <a:solidFill>
                  <a:schemeClr val="tx1"/>
                </a:solidFill>
                <a:latin typeface="Helvetica" charset="0"/>
                <a:ea typeface="ヒラギノ角ゴ Pro W3" charset="-128"/>
              </a:defRPr>
            </a:lvl4pPr>
            <a:lvl5pPr marL="2057400" indent="-228600" eaLnBrk="0" hangingPunct="0">
              <a:defRPr sz="2400">
                <a:solidFill>
                  <a:schemeClr val="tx1"/>
                </a:solidFill>
                <a:latin typeface="Helvetica" charset="0"/>
                <a:ea typeface="ヒラギノ角ゴ Pro W3" charset="-128"/>
              </a:defRPr>
            </a:lvl5pPr>
            <a:lvl6pPr marL="2514600" indent="-228600" eaLnBrk="0" fontAlgn="base" hangingPunct="0">
              <a:spcBef>
                <a:spcPct val="0"/>
              </a:spcBef>
              <a:spcAft>
                <a:spcPct val="0"/>
              </a:spcAft>
              <a:defRPr sz="2400">
                <a:solidFill>
                  <a:schemeClr val="tx1"/>
                </a:solidFill>
                <a:latin typeface="Helvetica" charset="0"/>
                <a:ea typeface="ヒラギノ角ゴ Pro W3" charset="-128"/>
              </a:defRPr>
            </a:lvl6pPr>
            <a:lvl7pPr marL="2971800" indent="-228600" eaLnBrk="0" fontAlgn="base" hangingPunct="0">
              <a:spcBef>
                <a:spcPct val="0"/>
              </a:spcBef>
              <a:spcAft>
                <a:spcPct val="0"/>
              </a:spcAft>
              <a:defRPr sz="2400">
                <a:solidFill>
                  <a:schemeClr val="tx1"/>
                </a:solidFill>
                <a:latin typeface="Helvetica" charset="0"/>
                <a:ea typeface="ヒラギノ角ゴ Pro W3" charset="-128"/>
              </a:defRPr>
            </a:lvl7pPr>
            <a:lvl8pPr marL="3429000" indent="-228600" eaLnBrk="0" fontAlgn="base" hangingPunct="0">
              <a:spcBef>
                <a:spcPct val="0"/>
              </a:spcBef>
              <a:spcAft>
                <a:spcPct val="0"/>
              </a:spcAft>
              <a:defRPr sz="2400">
                <a:solidFill>
                  <a:schemeClr val="tx1"/>
                </a:solidFill>
                <a:latin typeface="Helvetica" charset="0"/>
                <a:ea typeface="ヒラギノ角ゴ Pro W3" charset="-128"/>
              </a:defRPr>
            </a:lvl8pPr>
            <a:lvl9pPr marL="3886200" indent="-228600" eaLnBrk="0" fontAlgn="base" hangingPunct="0">
              <a:spcBef>
                <a:spcPct val="0"/>
              </a:spcBef>
              <a:spcAft>
                <a:spcPct val="0"/>
              </a:spcAft>
              <a:defRPr sz="2400">
                <a:solidFill>
                  <a:schemeClr val="tx1"/>
                </a:solidFill>
                <a:latin typeface="Helvetica" charset="0"/>
                <a:ea typeface="ヒラギノ角ゴ Pro W3" charset="-128"/>
              </a:defRPr>
            </a:lvl9pPr>
          </a:lstStyle>
          <a:p>
            <a:pPr eaLnBrk="1" hangingPunct="1"/>
            <a:r>
              <a:rPr lang="en-US" altLang="en-US" sz="750" b="1">
                <a:latin typeface="Arial" pitchFamily="34" charset="0"/>
                <a:cs typeface="Arial" pitchFamily="34" charset="0"/>
              </a:rPr>
              <a:t>Note: This version of the thrive</a:t>
            </a:r>
            <a:r>
              <a:rPr lang="en-US" altLang="en-US" sz="750" b="1" baseline="30000">
                <a:latin typeface="Arial" pitchFamily="34" charset="0"/>
                <a:cs typeface="Arial" pitchFamily="34" charset="0"/>
              </a:rPr>
              <a:t>®</a:t>
            </a:r>
            <a:r>
              <a:rPr lang="en-US" altLang="en-US" sz="750" b="1">
                <a:latin typeface="Arial" pitchFamily="34" charset="0"/>
                <a:cs typeface="Arial" pitchFamily="34" charset="0"/>
              </a:rPr>
              <a:t> window is for U.S. use only.</a:t>
            </a:r>
          </a:p>
          <a:p>
            <a:pPr eaLnBrk="1" hangingPunct="1"/>
            <a:endParaRPr lang="en-US" altLang="en-US" sz="750" b="1">
              <a:latin typeface="Arial" pitchFamily="34" charset="0"/>
              <a:cs typeface="Arial" pitchFamily="34" charset="0"/>
            </a:endParaRPr>
          </a:p>
          <a:p>
            <a:pPr eaLnBrk="1" hangingPunct="1"/>
            <a:r>
              <a:rPr lang="en-US" altLang="en-US" sz="750" b="1">
                <a:latin typeface="Arial" pitchFamily="34" charset="0"/>
                <a:cs typeface="Arial" pitchFamily="34" charset="0"/>
              </a:rPr>
              <a:t>Changing image:</a:t>
            </a:r>
          </a:p>
          <a:p>
            <a:pPr eaLnBrk="1" hangingPunct="1"/>
            <a:endParaRPr lang="en-US" altLang="en-US" sz="750">
              <a:latin typeface="Arial" pitchFamily="34" charset="0"/>
              <a:cs typeface="Arial" pitchFamily="34" charset="0"/>
            </a:endParaRPr>
          </a:p>
          <a:p>
            <a:pPr eaLnBrk="1" hangingPunct="1">
              <a:buFont typeface="Arial" pitchFamily="34" charset="0"/>
              <a:buChar char="•"/>
            </a:pPr>
            <a:r>
              <a:rPr lang="en-US" altLang="en-US" sz="750">
                <a:latin typeface="Arial" pitchFamily="34" charset="0"/>
                <a:cs typeface="Arial" pitchFamily="34" charset="0"/>
              </a:rPr>
              <a:t>Delete current image</a:t>
            </a:r>
          </a:p>
          <a:p>
            <a:pPr eaLnBrk="1" hangingPunct="1">
              <a:buFont typeface="Arial" pitchFamily="34" charset="0"/>
              <a:buChar char="•"/>
            </a:pPr>
            <a:r>
              <a:rPr lang="en-US" altLang="en-US" sz="750">
                <a:latin typeface="Arial" pitchFamily="34" charset="0"/>
                <a:cs typeface="Arial" pitchFamily="34" charset="0"/>
              </a:rPr>
              <a:t>Double click icon to select new image</a:t>
            </a:r>
          </a:p>
          <a:p>
            <a:pPr eaLnBrk="1" hangingPunct="1">
              <a:buFont typeface="Arial" pitchFamily="34" charset="0"/>
              <a:buChar char="•"/>
            </a:pPr>
            <a:r>
              <a:rPr lang="en-US" altLang="en-US" sz="750">
                <a:latin typeface="Arial" pitchFamily="34" charset="0"/>
                <a:cs typeface="Arial" pitchFamily="34" charset="0"/>
              </a:rPr>
              <a:t>Right-click photo image and click on “Send To Back” to </a:t>
            </a:r>
            <a:r>
              <a:rPr lang="en-US" altLang="en-US" sz="750" u="sng">
                <a:latin typeface="Arial" pitchFamily="34" charset="0"/>
                <a:cs typeface="Arial" pitchFamily="34" charset="0"/>
              </a:rPr>
              <a:t>ensure photo image is behind the “</a:t>
            </a:r>
            <a:r>
              <a:rPr lang="en-US" altLang="ja-JP" sz="750" i="1" u="sng">
                <a:latin typeface="Arial" pitchFamily="34" charset="0"/>
                <a:cs typeface="Arial" pitchFamily="34" charset="0"/>
              </a:rPr>
              <a:t>thrive</a:t>
            </a:r>
            <a:r>
              <a:rPr lang="en-US" altLang="en-US" sz="750" u="sng">
                <a:latin typeface="Arial" pitchFamily="34" charset="0"/>
                <a:cs typeface="Arial" pitchFamily="34" charset="0"/>
              </a:rPr>
              <a:t>”</a:t>
            </a:r>
            <a:r>
              <a:rPr lang="en-US" altLang="ja-JP" sz="750" u="sng">
                <a:latin typeface="Arial" pitchFamily="34" charset="0"/>
                <a:cs typeface="Arial" pitchFamily="34" charset="0"/>
              </a:rPr>
              <a:t> graphic</a:t>
            </a:r>
            <a:endParaRPr lang="en-US" altLang="en-US" sz="750" u="sng">
              <a:latin typeface="Arial" pitchFamily="34" charset="0"/>
              <a:cs typeface="Arial" pitchFamily="34" charset="0"/>
            </a:endParaRPr>
          </a:p>
        </p:txBody>
      </p:sp>
      <p:grpSp>
        <p:nvGrpSpPr>
          <p:cNvPr id="20" name="Group 19">
            <a:extLst>
              <a:ext uri="{FF2B5EF4-FFF2-40B4-BE49-F238E27FC236}">
                <a16:creationId xmlns:a16="http://schemas.microsoft.com/office/drawing/2014/main" id="{E2910FB0-09A6-284F-BC93-033A36E65A53}"/>
              </a:ext>
            </a:extLst>
          </p:cNvPr>
          <p:cNvGrpSpPr/>
          <p:nvPr userDrawn="1"/>
        </p:nvGrpSpPr>
        <p:grpSpPr>
          <a:xfrm>
            <a:off x="-3301" y="3778446"/>
            <a:ext cx="6568749" cy="756121"/>
            <a:chOff x="-3301" y="5037927"/>
            <a:chExt cx="6568749" cy="1008161"/>
          </a:xfrm>
        </p:grpSpPr>
        <p:sp>
          <p:nvSpPr>
            <p:cNvPr id="22" name="Rectangle 21">
              <a:extLst>
                <a:ext uri="{FF2B5EF4-FFF2-40B4-BE49-F238E27FC236}">
                  <a16:creationId xmlns:a16="http://schemas.microsoft.com/office/drawing/2014/main" id="{CF8E7921-27F3-9646-90AC-444E3C3468CD}"/>
                </a:ext>
              </a:extLst>
            </p:cNvPr>
            <p:cNvSpPr/>
            <p:nvPr/>
          </p:nvSpPr>
          <p:spPr>
            <a:xfrm>
              <a:off x="5946775" y="5256903"/>
              <a:ext cx="618673" cy="789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135A30E9-7E90-7F4B-8878-E2D11215CD1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01" y="5037927"/>
              <a:ext cx="6002110" cy="915576"/>
            </a:xfrm>
            <a:prstGeom prst="rect">
              <a:avLst/>
            </a:prstGeom>
          </p:spPr>
        </p:pic>
      </p:grpSp>
    </p:spTree>
    <p:extLst>
      <p:ext uri="{BB962C8B-B14F-4D97-AF65-F5344CB8AC3E}">
        <p14:creationId xmlns:p14="http://schemas.microsoft.com/office/powerpoint/2010/main" val="37336652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Title_non-U.S._ThriveUpper_Green">
    <p:spTree>
      <p:nvGrpSpPr>
        <p:cNvPr id="1" name=""/>
        <p:cNvGrpSpPr/>
        <p:nvPr/>
      </p:nvGrpSpPr>
      <p:grpSpPr>
        <a:xfrm>
          <a:off x="0" y="0"/>
          <a:ext cx="0" cy="0"/>
          <a:chOff x="0" y="0"/>
          <a:chExt cx="0" cy="0"/>
        </a:xfrm>
      </p:grpSpPr>
      <p:sp>
        <p:nvSpPr>
          <p:cNvPr id="11" name="Round Diagonal Corner Rectangle 10"/>
          <p:cNvSpPr/>
          <p:nvPr userDrawn="1"/>
        </p:nvSpPr>
        <p:spPr>
          <a:xfrm>
            <a:off x="6607175" y="1584325"/>
            <a:ext cx="2332038" cy="2882900"/>
          </a:xfrm>
          <a:prstGeom prst="round2DiagRect">
            <a:avLst>
              <a:gd name="adj1" fmla="val 0"/>
              <a:gd name="adj2" fmla="val 786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13" name="Round Diagonal Corner Rectangle 12"/>
          <p:cNvSpPr/>
          <p:nvPr userDrawn="1"/>
        </p:nvSpPr>
        <p:spPr>
          <a:xfrm>
            <a:off x="6602415" y="388939"/>
            <a:ext cx="1597025" cy="1089025"/>
          </a:xfrm>
          <a:prstGeom prst="round2DiagRect">
            <a:avLst>
              <a:gd name="adj1" fmla="val 1506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17" name="Picture Placeholder 16"/>
          <p:cNvSpPr>
            <a:spLocks noGrp="1"/>
          </p:cNvSpPr>
          <p:nvPr>
            <p:ph type="pic" sz="quarter" idx="14" hasCustomPrompt="1"/>
          </p:nvPr>
        </p:nvSpPr>
        <p:spPr>
          <a:xfrm>
            <a:off x="0" y="171450"/>
            <a:ext cx="6501384" cy="4286250"/>
          </a:xfrm>
          <a:prstGeom prst="rect">
            <a:avLst/>
          </a:prstGeom>
          <a:solidFill>
            <a:schemeClr val="tx2"/>
          </a:solidFill>
        </p:spPr>
        <p:txBody>
          <a:bodyPr rtlCol="0" anchor="ctr">
            <a:noAutofit/>
          </a:bodyPr>
          <a:lstStyle>
            <a:lvl1pPr marL="0" marR="0" indent="0" algn="ctr" defTabSz="685800" rtl="0" eaLnBrk="1" fontAlgn="base" latinLnBrk="0" hangingPunct="1">
              <a:lnSpc>
                <a:spcPct val="100000"/>
              </a:lnSpc>
              <a:spcBef>
                <a:spcPts val="450"/>
              </a:spcBef>
              <a:spcAft>
                <a:spcPts val="0"/>
              </a:spcAft>
              <a:buClr>
                <a:prstClr val="black"/>
              </a:buClr>
              <a:buSzTx/>
              <a:buFont typeface="Arial"/>
              <a:buNone/>
              <a:tabLst/>
              <a:defRPr/>
            </a:lvl1pPr>
          </a:lstStyle>
          <a:p>
            <a:pPr lvl="0"/>
            <a:r>
              <a:rPr lang="en-US" noProof="0"/>
              <a:t>Double click icon to add picture</a:t>
            </a:r>
          </a:p>
          <a:p>
            <a:pPr marL="0" marR="0" lvl="0" indent="0" algn="ctr" defTabSz="685800" rtl="0" eaLnBrk="1" fontAlgn="base" latinLnBrk="0" hangingPunct="1">
              <a:lnSpc>
                <a:spcPct val="100000"/>
              </a:lnSpc>
              <a:spcBef>
                <a:spcPts val="450"/>
              </a:spcBef>
              <a:spcAft>
                <a:spcPts val="0"/>
              </a:spcAft>
              <a:buClr>
                <a:prstClr val="black"/>
              </a:buClr>
              <a:buSzTx/>
              <a:buFont typeface="Arial"/>
              <a:buNone/>
              <a:tabLst/>
              <a:defRPr/>
            </a:pPr>
            <a:r>
              <a:rPr lang="en-US" noProof="0"/>
              <a:t>This version of the thrive™ window is for use</a:t>
            </a:r>
          </a:p>
          <a:p>
            <a:pPr marL="0" marR="0" lvl="0" indent="0" algn="ctr" defTabSz="685800" rtl="0" eaLnBrk="1" fontAlgn="base" latinLnBrk="0" hangingPunct="1">
              <a:lnSpc>
                <a:spcPct val="100000"/>
              </a:lnSpc>
              <a:spcBef>
                <a:spcPts val="450"/>
              </a:spcBef>
              <a:spcAft>
                <a:spcPts val="0"/>
              </a:spcAft>
              <a:buClr>
                <a:prstClr val="black"/>
              </a:buClr>
              <a:buSzTx/>
              <a:buFont typeface="Arial"/>
              <a:buNone/>
              <a:tabLst/>
              <a:defRPr/>
            </a:pPr>
            <a:r>
              <a:rPr lang="en-US" noProof="0"/>
              <a:t>by countries outside the U.S. &amp; India </a:t>
            </a:r>
          </a:p>
          <a:p>
            <a:pPr lvl="0"/>
            <a:endParaRPr lang="en-US" noProof="0"/>
          </a:p>
          <a:p>
            <a:pPr lvl="0"/>
            <a:endParaRPr lang="en-US" noProof="0"/>
          </a:p>
          <a:p>
            <a:pPr lvl="0"/>
            <a:endParaRPr lang="en-US" noProof="0"/>
          </a:p>
        </p:txBody>
      </p:sp>
      <p:sp>
        <p:nvSpPr>
          <p:cNvPr id="3" name="Subtitle 2"/>
          <p:cNvSpPr>
            <a:spLocks noGrp="1"/>
          </p:cNvSpPr>
          <p:nvPr>
            <p:ph type="subTitle" idx="1" hasCustomPrompt="1"/>
          </p:nvPr>
        </p:nvSpPr>
        <p:spPr bwMode="gray">
          <a:xfrm>
            <a:off x="6875979" y="2018372"/>
            <a:ext cx="1782142" cy="1118791"/>
          </a:xfrm>
        </p:spPr>
        <p:txBody>
          <a:bodyPr tIns="0" bIns="0" anchor="b">
            <a:noAutofit/>
          </a:bodyPr>
          <a:lstStyle>
            <a:lvl1pPr marL="0" indent="0" algn="l">
              <a:lnSpc>
                <a:spcPct val="100000"/>
              </a:lnSpc>
              <a:spcBef>
                <a:spcPts val="0"/>
              </a:spcBef>
              <a:buNone/>
              <a:defRPr sz="1500" b="1">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cover title</a:t>
            </a:r>
          </a:p>
        </p:txBody>
      </p:sp>
      <p:sp>
        <p:nvSpPr>
          <p:cNvPr id="21" name="Text Placeholder 20"/>
          <p:cNvSpPr>
            <a:spLocks noGrp="1"/>
          </p:cNvSpPr>
          <p:nvPr>
            <p:ph type="body" sz="quarter" idx="16" hasCustomPrompt="1"/>
          </p:nvPr>
        </p:nvSpPr>
        <p:spPr bwMode="gray">
          <a:xfrm>
            <a:off x="6875979" y="3154681"/>
            <a:ext cx="1782142" cy="988219"/>
          </a:xfrm>
        </p:spPr>
        <p:txBody>
          <a:bodyPr tIns="0" bIns="0">
            <a:noAutofit/>
          </a:bodyPr>
          <a:lstStyle>
            <a:lvl1pPr marL="0" indent="0">
              <a:buFontTx/>
              <a:buNone/>
              <a:defRPr sz="1050" b="1" baseline="0">
                <a:solidFill>
                  <a:schemeClr val="bg1"/>
                </a:solidFill>
                <a:latin typeface="+mn-lt"/>
              </a:defRPr>
            </a:lvl1pPr>
            <a:lvl5pPr>
              <a:defRPr/>
            </a:lvl5pPr>
          </a:lstStyle>
          <a:p>
            <a:pPr lvl="0"/>
            <a:r>
              <a:rPr lang="en-US"/>
              <a:t>Click to edit cover subtitle</a:t>
            </a:r>
          </a:p>
        </p:txBody>
      </p:sp>
      <p:sp>
        <p:nvSpPr>
          <p:cNvPr id="15" name="TextBox 14"/>
          <p:cNvSpPr txBox="1"/>
          <p:nvPr userDrawn="1"/>
        </p:nvSpPr>
        <p:spPr>
          <a:xfrm>
            <a:off x="2775157" y="4883380"/>
            <a:ext cx="3529012" cy="107722"/>
          </a:xfrm>
          <a:prstGeom prst="rect">
            <a:avLst/>
          </a:prstGeom>
          <a:noFill/>
        </p:spPr>
        <p:txBody>
          <a:bodyPr lIns="0" tIns="0" rIns="0" bIns="0"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525" baseline="30000">
                <a:solidFill>
                  <a:srgbClr val="959595"/>
                </a:solidFill>
              </a:rPr>
              <a:t>CONFIDENTIAL. This document contains Cargill Confidential information. Disclosure, use or reproduction outside Cargill or inside Cargill, to or by those who do not have a need to know is prohibited. © </a:t>
            </a:r>
            <a:r>
              <a:rPr lang="is-IS" altLang="en-US" sz="525" baseline="30000">
                <a:solidFill>
                  <a:srgbClr val="959595"/>
                </a:solidFill>
              </a:rPr>
              <a:t>2021</a:t>
            </a:r>
            <a:r>
              <a:rPr lang="en-US" altLang="en-US" sz="525" baseline="30000">
                <a:solidFill>
                  <a:srgbClr val="959595"/>
                </a:solidFill>
              </a:rPr>
              <a:t> Cargill, Incorporated. All rights reserved.</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45998" y="4623284"/>
            <a:ext cx="1564640" cy="368808"/>
          </a:xfrm>
          <a:prstGeom prst="rect">
            <a:avLst/>
          </a:prstGeom>
        </p:spPr>
      </p:pic>
      <p:pic>
        <p:nvPicPr>
          <p:cNvPr id="16" name="Picture 3" descr="thriveWindow_lower_sm.png"/>
          <p:cNvPicPr>
            <a:picLocks noChangeAspect="1"/>
          </p:cNvPicPr>
          <p:nvPr userDrawn="1"/>
        </p:nvPicPr>
        <p:blipFill>
          <a:blip r:embed="rId3" cstate="print">
            <a:extLst>
              <a:ext uri="{28A0092B-C50C-407E-A947-70E740481C1C}">
                <a14:useLocalDpi xmlns:a14="http://schemas.microsoft.com/office/drawing/2010/main"/>
              </a:ext>
            </a:extLst>
          </a:blip>
          <a:srcRect l="9979" t="81619" r="30688"/>
          <a:stretch>
            <a:fillRect/>
          </a:stretch>
        </p:blipFill>
        <p:spPr bwMode="auto">
          <a:xfrm>
            <a:off x="-8404" y="45803"/>
            <a:ext cx="7958138" cy="846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Flowchart: Document 10">
            <a:extLst>
              <a:ext uri="{FF2B5EF4-FFF2-40B4-BE49-F238E27FC236}">
                <a16:creationId xmlns:a16="http://schemas.microsoft.com/office/drawing/2014/main" id="{6ACF92DC-E46C-D843-A0C2-7C72937E4DB5}"/>
              </a:ext>
            </a:extLst>
          </p:cNvPr>
          <p:cNvSpPr/>
          <p:nvPr userDrawn="1"/>
        </p:nvSpPr>
        <p:spPr>
          <a:xfrm>
            <a:off x="-2068082" y="142280"/>
            <a:ext cx="2068082" cy="1876092"/>
          </a:xfrm>
          <a:prstGeom prst="flowChartDocument">
            <a:avLst/>
          </a:prstGeom>
          <a:solidFill>
            <a:srgbClr val="FF00FF"/>
          </a:solidFill>
          <a:ln>
            <a:solidFill>
              <a:srgbClr val="CC00CC"/>
            </a:solidFill>
          </a:ln>
        </p:spPr>
        <p:style>
          <a:lnRef idx="2">
            <a:schemeClr val="accent6">
              <a:shade val="50000"/>
            </a:schemeClr>
          </a:lnRef>
          <a:fillRef idx="1">
            <a:schemeClr val="accent6"/>
          </a:fillRef>
          <a:effectRef idx="0">
            <a:schemeClr val="accent6"/>
          </a:effectRef>
          <a:fontRef idx="minor">
            <a:schemeClr val="lt1"/>
          </a:fontRef>
        </p:style>
        <p:txBody>
          <a:bodyPr/>
          <a:lstStyle>
            <a:lvl1pPr eaLnBrk="0" hangingPunct="0">
              <a:defRPr sz="2400">
                <a:solidFill>
                  <a:schemeClr val="tx1"/>
                </a:solidFill>
                <a:latin typeface="Helvetica" charset="0"/>
                <a:ea typeface="ヒラギノ角ゴ Pro W3" charset="-128"/>
              </a:defRPr>
            </a:lvl1pPr>
            <a:lvl2pPr marL="742950" indent="-285750" eaLnBrk="0" hangingPunct="0">
              <a:defRPr sz="2400">
                <a:solidFill>
                  <a:schemeClr val="tx1"/>
                </a:solidFill>
                <a:latin typeface="Helvetica" charset="0"/>
                <a:ea typeface="ヒラギノ角ゴ Pro W3" charset="-128"/>
              </a:defRPr>
            </a:lvl2pPr>
            <a:lvl3pPr marL="1143000" indent="-228600" eaLnBrk="0" hangingPunct="0">
              <a:defRPr sz="2400">
                <a:solidFill>
                  <a:schemeClr val="tx1"/>
                </a:solidFill>
                <a:latin typeface="Helvetica" charset="0"/>
                <a:ea typeface="ヒラギノ角ゴ Pro W3" charset="-128"/>
              </a:defRPr>
            </a:lvl3pPr>
            <a:lvl4pPr marL="1600200" indent="-228600" eaLnBrk="0" hangingPunct="0">
              <a:defRPr sz="2400">
                <a:solidFill>
                  <a:schemeClr val="tx1"/>
                </a:solidFill>
                <a:latin typeface="Helvetica" charset="0"/>
                <a:ea typeface="ヒラギノ角ゴ Pro W3" charset="-128"/>
              </a:defRPr>
            </a:lvl4pPr>
            <a:lvl5pPr marL="2057400" indent="-228600" eaLnBrk="0" hangingPunct="0">
              <a:defRPr sz="2400">
                <a:solidFill>
                  <a:schemeClr val="tx1"/>
                </a:solidFill>
                <a:latin typeface="Helvetica" charset="0"/>
                <a:ea typeface="ヒラギノ角ゴ Pro W3" charset="-128"/>
              </a:defRPr>
            </a:lvl5pPr>
            <a:lvl6pPr marL="2514600" indent="-228600" eaLnBrk="0" fontAlgn="base" hangingPunct="0">
              <a:spcBef>
                <a:spcPct val="0"/>
              </a:spcBef>
              <a:spcAft>
                <a:spcPct val="0"/>
              </a:spcAft>
              <a:defRPr sz="2400">
                <a:solidFill>
                  <a:schemeClr val="tx1"/>
                </a:solidFill>
                <a:latin typeface="Helvetica" charset="0"/>
                <a:ea typeface="ヒラギノ角ゴ Pro W3" charset="-128"/>
              </a:defRPr>
            </a:lvl6pPr>
            <a:lvl7pPr marL="2971800" indent="-228600" eaLnBrk="0" fontAlgn="base" hangingPunct="0">
              <a:spcBef>
                <a:spcPct val="0"/>
              </a:spcBef>
              <a:spcAft>
                <a:spcPct val="0"/>
              </a:spcAft>
              <a:defRPr sz="2400">
                <a:solidFill>
                  <a:schemeClr val="tx1"/>
                </a:solidFill>
                <a:latin typeface="Helvetica" charset="0"/>
                <a:ea typeface="ヒラギノ角ゴ Pro W3" charset="-128"/>
              </a:defRPr>
            </a:lvl7pPr>
            <a:lvl8pPr marL="3429000" indent="-228600" eaLnBrk="0" fontAlgn="base" hangingPunct="0">
              <a:spcBef>
                <a:spcPct val="0"/>
              </a:spcBef>
              <a:spcAft>
                <a:spcPct val="0"/>
              </a:spcAft>
              <a:defRPr sz="2400">
                <a:solidFill>
                  <a:schemeClr val="tx1"/>
                </a:solidFill>
                <a:latin typeface="Helvetica" charset="0"/>
                <a:ea typeface="ヒラギノ角ゴ Pro W3" charset="-128"/>
              </a:defRPr>
            </a:lvl8pPr>
            <a:lvl9pPr marL="3886200" indent="-228600" eaLnBrk="0" fontAlgn="base" hangingPunct="0">
              <a:spcBef>
                <a:spcPct val="0"/>
              </a:spcBef>
              <a:spcAft>
                <a:spcPct val="0"/>
              </a:spcAft>
              <a:defRPr sz="2400">
                <a:solidFill>
                  <a:schemeClr val="tx1"/>
                </a:solidFill>
                <a:latin typeface="Helvetica" charset="0"/>
                <a:ea typeface="ヒラギノ角ゴ Pro W3" charset="-128"/>
              </a:defRPr>
            </a:lvl9pPr>
          </a:lstStyle>
          <a:p>
            <a:pPr eaLnBrk="1" hangingPunct="1"/>
            <a:r>
              <a:rPr lang="en-US" altLang="en-US" sz="750" b="1">
                <a:latin typeface="Arial" pitchFamily="34" charset="0"/>
                <a:cs typeface="Arial" pitchFamily="34" charset="0"/>
              </a:rPr>
              <a:t>Note: This version  of the </a:t>
            </a:r>
            <a:r>
              <a:rPr lang="en-US" altLang="en-US" sz="750" b="1" err="1">
                <a:latin typeface="Arial" pitchFamily="34" charset="0"/>
                <a:cs typeface="Arial" pitchFamily="34" charset="0"/>
              </a:rPr>
              <a:t>thrive</a:t>
            </a:r>
            <a:r>
              <a:rPr lang="en-US" altLang="en-US" sz="750" b="1" baseline="30000" err="1">
                <a:latin typeface="Arial" pitchFamily="34" charset="0"/>
                <a:cs typeface="Arial" pitchFamily="34" charset="0"/>
              </a:rPr>
              <a:t>TM</a:t>
            </a:r>
            <a:r>
              <a:rPr lang="en-US" altLang="en-US" sz="750" b="1" baseline="30000">
                <a:latin typeface="Arial" pitchFamily="34" charset="0"/>
                <a:cs typeface="Arial" pitchFamily="34" charset="0"/>
              </a:rPr>
              <a:t> </a:t>
            </a:r>
            <a:r>
              <a:rPr lang="en-US" altLang="en-US" sz="750" b="1">
                <a:latin typeface="Arial" pitchFamily="34" charset="0"/>
                <a:cs typeface="Arial" pitchFamily="34" charset="0"/>
              </a:rPr>
              <a:t> window is for use by countries outside the U.S. &amp; India.</a:t>
            </a:r>
          </a:p>
          <a:p>
            <a:pPr eaLnBrk="1" hangingPunct="1"/>
            <a:endParaRPr lang="en-US" altLang="en-US" sz="750" b="1">
              <a:latin typeface="Arial" pitchFamily="34" charset="0"/>
              <a:cs typeface="Arial" pitchFamily="34" charset="0"/>
            </a:endParaRPr>
          </a:p>
          <a:p>
            <a:pPr eaLnBrk="1" hangingPunct="1"/>
            <a:r>
              <a:rPr lang="en-US" altLang="en-US" sz="750" b="1">
                <a:latin typeface="Arial" pitchFamily="34" charset="0"/>
                <a:cs typeface="Arial" pitchFamily="34" charset="0"/>
              </a:rPr>
              <a:t>Changing image:</a:t>
            </a:r>
          </a:p>
          <a:p>
            <a:pPr eaLnBrk="1" hangingPunct="1"/>
            <a:endParaRPr lang="en-US" altLang="en-US" sz="750">
              <a:latin typeface="Arial" pitchFamily="34" charset="0"/>
              <a:cs typeface="Arial" pitchFamily="34" charset="0"/>
            </a:endParaRPr>
          </a:p>
          <a:p>
            <a:pPr eaLnBrk="1" hangingPunct="1">
              <a:buFont typeface="Arial" pitchFamily="34" charset="0"/>
              <a:buChar char="•"/>
            </a:pPr>
            <a:r>
              <a:rPr lang="en-US" altLang="en-US" sz="750">
                <a:latin typeface="Arial" pitchFamily="34" charset="0"/>
                <a:cs typeface="Arial" pitchFamily="34" charset="0"/>
              </a:rPr>
              <a:t>Delete current image</a:t>
            </a:r>
          </a:p>
          <a:p>
            <a:pPr eaLnBrk="1" hangingPunct="1">
              <a:buFont typeface="Arial" pitchFamily="34" charset="0"/>
              <a:buChar char="•"/>
            </a:pPr>
            <a:r>
              <a:rPr lang="en-US" altLang="en-US" sz="750">
                <a:latin typeface="Arial" pitchFamily="34" charset="0"/>
                <a:cs typeface="Arial" pitchFamily="34" charset="0"/>
              </a:rPr>
              <a:t>Double click icon to select new image</a:t>
            </a:r>
          </a:p>
          <a:p>
            <a:pPr eaLnBrk="1" hangingPunct="1">
              <a:buFont typeface="Arial" pitchFamily="34" charset="0"/>
              <a:buChar char="•"/>
            </a:pPr>
            <a:r>
              <a:rPr lang="en-US" altLang="en-US" sz="750">
                <a:latin typeface="Arial" pitchFamily="34" charset="0"/>
                <a:cs typeface="Arial" pitchFamily="34" charset="0"/>
              </a:rPr>
              <a:t>Right-click photo image and click on “Send To Back” to </a:t>
            </a:r>
            <a:r>
              <a:rPr lang="en-US" altLang="en-US" sz="750" u="sng">
                <a:latin typeface="Arial" pitchFamily="34" charset="0"/>
                <a:cs typeface="Arial" pitchFamily="34" charset="0"/>
              </a:rPr>
              <a:t>ensure photo image is behind the “</a:t>
            </a:r>
            <a:r>
              <a:rPr lang="en-US" altLang="ja-JP" sz="750" i="1" u="sng">
                <a:latin typeface="Arial" pitchFamily="34" charset="0"/>
                <a:cs typeface="Arial" pitchFamily="34" charset="0"/>
              </a:rPr>
              <a:t>thrive</a:t>
            </a:r>
            <a:r>
              <a:rPr lang="en-US" altLang="en-US" sz="750" u="sng">
                <a:latin typeface="Arial" pitchFamily="34" charset="0"/>
                <a:cs typeface="Arial" pitchFamily="34" charset="0"/>
              </a:rPr>
              <a:t>”</a:t>
            </a:r>
            <a:r>
              <a:rPr lang="en-US" altLang="ja-JP" sz="750" u="sng">
                <a:latin typeface="Arial" pitchFamily="34" charset="0"/>
                <a:cs typeface="Arial" pitchFamily="34" charset="0"/>
              </a:rPr>
              <a:t> graphic</a:t>
            </a:r>
            <a:endParaRPr lang="en-US" altLang="en-US" sz="750" u="sng">
              <a:latin typeface="Arial" pitchFamily="34" charset="0"/>
              <a:cs typeface="Arial" pitchFamily="34" charset="0"/>
            </a:endParaRPr>
          </a:p>
        </p:txBody>
      </p:sp>
    </p:spTree>
    <p:extLst>
      <p:ext uri="{BB962C8B-B14F-4D97-AF65-F5344CB8AC3E}">
        <p14:creationId xmlns:p14="http://schemas.microsoft.com/office/powerpoint/2010/main" val="10853440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Title_non-U.S._ThriveLower_Green">
    <p:spTree>
      <p:nvGrpSpPr>
        <p:cNvPr id="1" name=""/>
        <p:cNvGrpSpPr/>
        <p:nvPr/>
      </p:nvGrpSpPr>
      <p:grpSpPr>
        <a:xfrm>
          <a:off x="0" y="0"/>
          <a:ext cx="0" cy="0"/>
          <a:chOff x="0" y="0"/>
          <a:chExt cx="0" cy="0"/>
        </a:xfrm>
      </p:grpSpPr>
      <p:sp>
        <p:nvSpPr>
          <p:cNvPr id="14" name="Round Diagonal Corner Rectangle 13"/>
          <p:cNvSpPr/>
          <p:nvPr userDrawn="1"/>
        </p:nvSpPr>
        <p:spPr>
          <a:xfrm>
            <a:off x="6607175" y="1336675"/>
            <a:ext cx="2332038" cy="2602193"/>
          </a:xfrm>
          <a:prstGeom prst="round2DiagRect">
            <a:avLst>
              <a:gd name="adj1" fmla="val 0"/>
              <a:gd name="adj2" fmla="val 786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17" name="Picture Placeholder 16"/>
          <p:cNvSpPr>
            <a:spLocks noGrp="1"/>
          </p:cNvSpPr>
          <p:nvPr>
            <p:ph type="pic" sz="quarter" idx="14" hasCustomPrompt="1"/>
          </p:nvPr>
        </p:nvSpPr>
        <p:spPr>
          <a:xfrm>
            <a:off x="0" y="171450"/>
            <a:ext cx="6501384" cy="4286250"/>
          </a:xfrm>
          <a:prstGeom prst="rect">
            <a:avLst/>
          </a:prstGeom>
          <a:solidFill>
            <a:schemeClr val="tx2"/>
          </a:solidFill>
        </p:spPr>
        <p:txBody>
          <a:bodyPr rtlCol="0" anchor="ctr">
            <a:noAutofit/>
          </a:bodyPr>
          <a:lstStyle>
            <a:lvl1pPr marL="0" marR="0" indent="0" algn="ctr" defTabSz="685800" rtl="0" eaLnBrk="1" fontAlgn="base" latinLnBrk="0" hangingPunct="1">
              <a:lnSpc>
                <a:spcPct val="100000"/>
              </a:lnSpc>
              <a:spcBef>
                <a:spcPts val="450"/>
              </a:spcBef>
              <a:spcAft>
                <a:spcPts val="0"/>
              </a:spcAft>
              <a:buClr>
                <a:prstClr val="black"/>
              </a:buClr>
              <a:buSzTx/>
              <a:buFont typeface="Arial"/>
              <a:buNone/>
              <a:tabLst/>
              <a:defRPr/>
            </a:lvl1pPr>
          </a:lstStyle>
          <a:p>
            <a:pPr lvl="0"/>
            <a:r>
              <a:rPr lang="en-US" noProof="0"/>
              <a:t>Double click icon to add picture</a:t>
            </a:r>
          </a:p>
          <a:p>
            <a:pPr marL="0" marR="0" lvl="0" indent="0" algn="ctr" defTabSz="685800" rtl="0" eaLnBrk="1" fontAlgn="base" latinLnBrk="0" hangingPunct="1">
              <a:lnSpc>
                <a:spcPct val="100000"/>
              </a:lnSpc>
              <a:spcBef>
                <a:spcPts val="450"/>
              </a:spcBef>
              <a:spcAft>
                <a:spcPts val="0"/>
              </a:spcAft>
              <a:buClr>
                <a:prstClr val="black"/>
              </a:buClr>
              <a:buSzTx/>
              <a:buFont typeface="Arial"/>
              <a:buNone/>
              <a:tabLst/>
              <a:defRPr/>
            </a:pPr>
            <a:r>
              <a:rPr lang="en-US" noProof="0"/>
              <a:t>This version of the thrive™ window is for use</a:t>
            </a:r>
          </a:p>
          <a:p>
            <a:pPr marL="0" marR="0" lvl="0" indent="0" algn="ctr" defTabSz="685800" rtl="0" eaLnBrk="1" fontAlgn="base" latinLnBrk="0" hangingPunct="1">
              <a:lnSpc>
                <a:spcPct val="100000"/>
              </a:lnSpc>
              <a:spcBef>
                <a:spcPts val="450"/>
              </a:spcBef>
              <a:spcAft>
                <a:spcPts val="0"/>
              </a:spcAft>
              <a:buClr>
                <a:prstClr val="black"/>
              </a:buClr>
              <a:buSzTx/>
              <a:buFont typeface="Arial"/>
              <a:buNone/>
              <a:tabLst/>
              <a:defRPr/>
            </a:pPr>
            <a:r>
              <a:rPr lang="en-US" noProof="0"/>
              <a:t>by all non-U.S. countries</a:t>
            </a:r>
          </a:p>
          <a:p>
            <a:pPr lvl="0"/>
            <a:endParaRPr lang="en-US" noProof="0"/>
          </a:p>
          <a:p>
            <a:pPr lvl="0"/>
            <a:endParaRPr lang="en-US" noProof="0"/>
          </a:p>
          <a:p>
            <a:pPr lvl="0"/>
            <a:endParaRPr lang="en-US" noProof="0"/>
          </a:p>
        </p:txBody>
      </p:sp>
      <p:sp>
        <p:nvSpPr>
          <p:cNvPr id="3" name="Subtitle 2"/>
          <p:cNvSpPr>
            <a:spLocks noGrp="1"/>
          </p:cNvSpPr>
          <p:nvPr>
            <p:ph type="subTitle" idx="1" hasCustomPrompt="1"/>
          </p:nvPr>
        </p:nvSpPr>
        <p:spPr bwMode="gray">
          <a:xfrm>
            <a:off x="6890013" y="1513146"/>
            <a:ext cx="1792027" cy="1118791"/>
          </a:xfrm>
        </p:spPr>
        <p:txBody>
          <a:bodyPr tIns="0" bIns="0" anchor="b">
            <a:noAutofit/>
          </a:bodyPr>
          <a:lstStyle>
            <a:lvl1pPr marL="0" indent="0" algn="l">
              <a:lnSpc>
                <a:spcPct val="100000"/>
              </a:lnSpc>
              <a:spcBef>
                <a:spcPts val="0"/>
              </a:spcBef>
              <a:buNone/>
              <a:defRPr sz="1500" b="1">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cover title</a:t>
            </a:r>
          </a:p>
        </p:txBody>
      </p:sp>
      <p:sp>
        <p:nvSpPr>
          <p:cNvPr id="21" name="Text Placeholder 20"/>
          <p:cNvSpPr>
            <a:spLocks noGrp="1"/>
          </p:cNvSpPr>
          <p:nvPr>
            <p:ph type="body" sz="quarter" idx="16" hasCustomPrompt="1"/>
          </p:nvPr>
        </p:nvSpPr>
        <p:spPr bwMode="gray">
          <a:xfrm>
            <a:off x="6890013" y="2649455"/>
            <a:ext cx="1792027" cy="988219"/>
          </a:xfrm>
        </p:spPr>
        <p:txBody>
          <a:bodyPr tIns="0" bIns="0">
            <a:noAutofit/>
          </a:bodyPr>
          <a:lstStyle>
            <a:lvl1pPr marL="0" indent="0">
              <a:buFontTx/>
              <a:buNone/>
              <a:defRPr sz="1050" b="1" baseline="0">
                <a:solidFill>
                  <a:schemeClr val="bg1"/>
                </a:solidFill>
                <a:latin typeface="+mn-lt"/>
              </a:defRPr>
            </a:lvl1pPr>
            <a:lvl5pPr>
              <a:defRPr/>
            </a:lvl5pPr>
          </a:lstStyle>
          <a:p>
            <a:pPr lvl="0"/>
            <a:r>
              <a:rPr lang="en-US"/>
              <a:t>Click to edit cover subtitle</a:t>
            </a:r>
          </a:p>
        </p:txBody>
      </p:sp>
      <p:sp>
        <p:nvSpPr>
          <p:cNvPr id="15" name="TextBox 14"/>
          <p:cNvSpPr txBox="1"/>
          <p:nvPr userDrawn="1"/>
        </p:nvSpPr>
        <p:spPr>
          <a:xfrm>
            <a:off x="2775157" y="4883380"/>
            <a:ext cx="3529012" cy="107722"/>
          </a:xfrm>
          <a:prstGeom prst="rect">
            <a:avLst/>
          </a:prstGeom>
          <a:noFill/>
        </p:spPr>
        <p:txBody>
          <a:bodyPr lIns="0" tIns="0" rIns="0" bIns="0"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525" baseline="30000">
                <a:solidFill>
                  <a:srgbClr val="959595"/>
                </a:solidFill>
              </a:rPr>
              <a:t>CONFIDENTIAL. This document contains Cargill Confidential information. Disclosure, use or reproduction outside Cargill or inside Cargill, to or by those who do not have a need to know is prohibited. © </a:t>
            </a:r>
            <a:r>
              <a:rPr lang="is-IS" altLang="en-US" sz="525" baseline="30000">
                <a:solidFill>
                  <a:srgbClr val="959595"/>
                </a:solidFill>
              </a:rPr>
              <a:t>2021</a:t>
            </a:r>
            <a:r>
              <a:rPr lang="en-US" altLang="en-US" sz="525" baseline="30000">
                <a:solidFill>
                  <a:srgbClr val="959595"/>
                </a:solidFill>
              </a:rPr>
              <a:t> Cargill, Incorporated. All rights reserved.</a:t>
            </a:r>
          </a:p>
        </p:txBody>
      </p:sp>
      <p:sp>
        <p:nvSpPr>
          <p:cNvPr id="18" name="Round Diagonal Corner Rectangle 17"/>
          <p:cNvSpPr/>
          <p:nvPr userDrawn="1"/>
        </p:nvSpPr>
        <p:spPr>
          <a:xfrm>
            <a:off x="6602415" y="174625"/>
            <a:ext cx="1597025" cy="1062038"/>
          </a:xfrm>
          <a:prstGeom prst="round2DiagRect">
            <a:avLst>
              <a:gd name="adj1" fmla="val 1506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45998" y="4623284"/>
            <a:ext cx="1564640" cy="368808"/>
          </a:xfrm>
          <a:prstGeom prst="rect">
            <a:avLst/>
          </a:prstGeom>
        </p:spPr>
      </p:pic>
      <p:sp>
        <p:nvSpPr>
          <p:cNvPr id="13" name="Rectangle 12"/>
          <p:cNvSpPr/>
          <p:nvPr userDrawn="1"/>
        </p:nvSpPr>
        <p:spPr>
          <a:xfrm>
            <a:off x="6002110" y="3933266"/>
            <a:ext cx="563338" cy="6013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 descr="thriveWindow_upper_med.png"/>
          <p:cNvPicPr>
            <a:picLocks noChangeAspect="1"/>
          </p:cNvPicPr>
          <p:nvPr userDrawn="1"/>
        </p:nvPicPr>
        <p:blipFill>
          <a:blip r:embed="rId3" cstate="hqprint">
            <a:extLst>
              <a:ext uri="{28A0092B-C50C-407E-A947-70E740481C1C}">
                <a14:useLocalDpi xmlns:a14="http://schemas.microsoft.com/office/drawing/2010/main"/>
              </a:ext>
            </a:extLst>
          </a:blip>
          <a:srcRect t="-9"/>
          <a:stretch>
            <a:fillRect/>
          </a:stretch>
        </p:blipFill>
        <p:spPr bwMode="auto">
          <a:xfrm>
            <a:off x="0" y="3754041"/>
            <a:ext cx="6007100" cy="713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Flowchart: Document 10">
            <a:extLst>
              <a:ext uri="{FF2B5EF4-FFF2-40B4-BE49-F238E27FC236}">
                <a16:creationId xmlns:a16="http://schemas.microsoft.com/office/drawing/2014/main" id="{EB55920E-10EC-3A42-B355-E2608BEB3235}"/>
              </a:ext>
            </a:extLst>
          </p:cNvPr>
          <p:cNvSpPr/>
          <p:nvPr userDrawn="1"/>
        </p:nvSpPr>
        <p:spPr>
          <a:xfrm>
            <a:off x="-2068082" y="142280"/>
            <a:ext cx="2068082" cy="1876092"/>
          </a:xfrm>
          <a:prstGeom prst="flowChartDocument">
            <a:avLst/>
          </a:prstGeom>
          <a:solidFill>
            <a:srgbClr val="FF00FF"/>
          </a:solidFill>
          <a:ln>
            <a:solidFill>
              <a:srgbClr val="CC00CC"/>
            </a:solidFill>
          </a:ln>
        </p:spPr>
        <p:style>
          <a:lnRef idx="2">
            <a:schemeClr val="accent6">
              <a:shade val="50000"/>
            </a:schemeClr>
          </a:lnRef>
          <a:fillRef idx="1">
            <a:schemeClr val="accent6"/>
          </a:fillRef>
          <a:effectRef idx="0">
            <a:schemeClr val="accent6"/>
          </a:effectRef>
          <a:fontRef idx="minor">
            <a:schemeClr val="lt1"/>
          </a:fontRef>
        </p:style>
        <p:txBody>
          <a:bodyPr/>
          <a:lstStyle>
            <a:lvl1pPr eaLnBrk="0" hangingPunct="0">
              <a:defRPr sz="2400">
                <a:solidFill>
                  <a:schemeClr val="tx1"/>
                </a:solidFill>
                <a:latin typeface="Helvetica" charset="0"/>
                <a:ea typeface="ヒラギノ角ゴ Pro W3" charset="-128"/>
              </a:defRPr>
            </a:lvl1pPr>
            <a:lvl2pPr marL="742950" indent="-285750" eaLnBrk="0" hangingPunct="0">
              <a:defRPr sz="2400">
                <a:solidFill>
                  <a:schemeClr val="tx1"/>
                </a:solidFill>
                <a:latin typeface="Helvetica" charset="0"/>
                <a:ea typeface="ヒラギノ角ゴ Pro W3" charset="-128"/>
              </a:defRPr>
            </a:lvl2pPr>
            <a:lvl3pPr marL="1143000" indent="-228600" eaLnBrk="0" hangingPunct="0">
              <a:defRPr sz="2400">
                <a:solidFill>
                  <a:schemeClr val="tx1"/>
                </a:solidFill>
                <a:latin typeface="Helvetica" charset="0"/>
                <a:ea typeface="ヒラギノ角ゴ Pro W3" charset="-128"/>
              </a:defRPr>
            </a:lvl3pPr>
            <a:lvl4pPr marL="1600200" indent="-228600" eaLnBrk="0" hangingPunct="0">
              <a:defRPr sz="2400">
                <a:solidFill>
                  <a:schemeClr val="tx1"/>
                </a:solidFill>
                <a:latin typeface="Helvetica" charset="0"/>
                <a:ea typeface="ヒラギノ角ゴ Pro W3" charset="-128"/>
              </a:defRPr>
            </a:lvl4pPr>
            <a:lvl5pPr marL="2057400" indent="-228600" eaLnBrk="0" hangingPunct="0">
              <a:defRPr sz="2400">
                <a:solidFill>
                  <a:schemeClr val="tx1"/>
                </a:solidFill>
                <a:latin typeface="Helvetica" charset="0"/>
                <a:ea typeface="ヒラギノ角ゴ Pro W3" charset="-128"/>
              </a:defRPr>
            </a:lvl5pPr>
            <a:lvl6pPr marL="2514600" indent="-228600" eaLnBrk="0" fontAlgn="base" hangingPunct="0">
              <a:spcBef>
                <a:spcPct val="0"/>
              </a:spcBef>
              <a:spcAft>
                <a:spcPct val="0"/>
              </a:spcAft>
              <a:defRPr sz="2400">
                <a:solidFill>
                  <a:schemeClr val="tx1"/>
                </a:solidFill>
                <a:latin typeface="Helvetica" charset="0"/>
                <a:ea typeface="ヒラギノ角ゴ Pro W3" charset="-128"/>
              </a:defRPr>
            </a:lvl6pPr>
            <a:lvl7pPr marL="2971800" indent="-228600" eaLnBrk="0" fontAlgn="base" hangingPunct="0">
              <a:spcBef>
                <a:spcPct val="0"/>
              </a:spcBef>
              <a:spcAft>
                <a:spcPct val="0"/>
              </a:spcAft>
              <a:defRPr sz="2400">
                <a:solidFill>
                  <a:schemeClr val="tx1"/>
                </a:solidFill>
                <a:latin typeface="Helvetica" charset="0"/>
                <a:ea typeface="ヒラギノ角ゴ Pro W3" charset="-128"/>
              </a:defRPr>
            </a:lvl7pPr>
            <a:lvl8pPr marL="3429000" indent="-228600" eaLnBrk="0" fontAlgn="base" hangingPunct="0">
              <a:spcBef>
                <a:spcPct val="0"/>
              </a:spcBef>
              <a:spcAft>
                <a:spcPct val="0"/>
              </a:spcAft>
              <a:defRPr sz="2400">
                <a:solidFill>
                  <a:schemeClr val="tx1"/>
                </a:solidFill>
                <a:latin typeface="Helvetica" charset="0"/>
                <a:ea typeface="ヒラギノ角ゴ Pro W3" charset="-128"/>
              </a:defRPr>
            </a:lvl8pPr>
            <a:lvl9pPr marL="3886200" indent="-228600" eaLnBrk="0" fontAlgn="base" hangingPunct="0">
              <a:spcBef>
                <a:spcPct val="0"/>
              </a:spcBef>
              <a:spcAft>
                <a:spcPct val="0"/>
              </a:spcAft>
              <a:defRPr sz="2400">
                <a:solidFill>
                  <a:schemeClr val="tx1"/>
                </a:solidFill>
                <a:latin typeface="Helvetica" charset="0"/>
                <a:ea typeface="ヒラギノ角ゴ Pro W3" charset="-128"/>
              </a:defRPr>
            </a:lvl9pPr>
          </a:lstStyle>
          <a:p>
            <a:pPr eaLnBrk="1" hangingPunct="1"/>
            <a:r>
              <a:rPr lang="en-US" altLang="en-US" sz="750" b="1">
                <a:latin typeface="Arial" pitchFamily="34" charset="0"/>
                <a:cs typeface="Arial" pitchFamily="34" charset="0"/>
              </a:rPr>
              <a:t>Note: This version of the </a:t>
            </a:r>
            <a:r>
              <a:rPr lang="en-US" altLang="en-US" sz="750" b="1" err="1">
                <a:latin typeface="Arial" pitchFamily="34" charset="0"/>
                <a:cs typeface="Arial" pitchFamily="34" charset="0"/>
              </a:rPr>
              <a:t>thrive</a:t>
            </a:r>
            <a:r>
              <a:rPr lang="en-US" altLang="en-US" sz="750" b="1" baseline="30000" err="1">
                <a:latin typeface="Arial" pitchFamily="34" charset="0"/>
                <a:cs typeface="Arial" pitchFamily="34" charset="0"/>
              </a:rPr>
              <a:t>TM</a:t>
            </a:r>
            <a:r>
              <a:rPr lang="en-US" altLang="en-US" sz="750" b="1">
                <a:latin typeface="Arial" pitchFamily="34" charset="0"/>
                <a:cs typeface="Arial" pitchFamily="34" charset="0"/>
              </a:rPr>
              <a:t>  window is for use by all non-U.S. countries. </a:t>
            </a:r>
          </a:p>
          <a:p>
            <a:pPr eaLnBrk="1" hangingPunct="1"/>
            <a:endParaRPr lang="en-US" altLang="en-US" sz="750" b="1">
              <a:latin typeface="Arial" pitchFamily="34" charset="0"/>
              <a:cs typeface="Arial" pitchFamily="34" charset="0"/>
            </a:endParaRPr>
          </a:p>
          <a:p>
            <a:pPr eaLnBrk="1" hangingPunct="1"/>
            <a:r>
              <a:rPr lang="en-US" altLang="en-US" sz="750" b="1">
                <a:latin typeface="Arial" pitchFamily="34" charset="0"/>
                <a:cs typeface="Arial" pitchFamily="34" charset="0"/>
              </a:rPr>
              <a:t>Changing image:</a:t>
            </a:r>
          </a:p>
          <a:p>
            <a:pPr eaLnBrk="1" hangingPunct="1"/>
            <a:endParaRPr lang="en-US" altLang="en-US" sz="750">
              <a:latin typeface="Arial" pitchFamily="34" charset="0"/>
              <a:cs typeface="Arial" pitchFamily="34" charset="0"/>
            </a:endParaRPr>
          </a:p>
          <a:p>
            <a:pPr eaLnBrk="1" hangingPunct="1">
              <a:buFont typeface="Arial" pitchFamily="34" charset="0"/>
              <a:buChar char="•"/>
            </a:pPr>
            <a:r>
              <a:rPr lang="en-US" altLang="en-US" sz="750">
                <a:latin typeface="Arial" pitchFamily="34" charset="0"/>
                <a:cs typeface="Arial" pitchFamily="34" charset="0"/>
              </a:rPr>
              <a:t>Delete current image</a:t>
            </a:r>
          </a:p>
          <a:p>
            <a:pPr eaLnBrk="1" hangingPunct="1">
              <a:buFont typeface="Arial" pitchFamily="34" charset="0"/>
              <a:buChar char="•"/>
            </a:pPr>
            <a:r>
              <a:rPr lang="en-US" altLang="en-US" sz="750">
                <a:latin typeface="Arial" pitchFamily="34" charset="0"/>
                <a:cs typeface="Arial" pitchFamily="34" charset="0"/>
              </a:rPr>
              <a:t>Double click icon to select new image</a:t>
            </a:r>
          </a:p>
          <a:p>
            <a:pPr eaLnBrk="1" hangingPunct="1">
              <a:buFont typeface="Arial" pitchFamily="34" charset="0"/>
              <a:buChar char="•"/>
            </a:pPr>
            <a:r>
              <a:rPr lang="en-US" altLang="en-US" sz="750">
                <a:latin typeface="Arial" pitchFamily="34" charset="0"/>
                <a:cs typeface="Arial" pitchFamily="34" charset="0"/>
              </a:rPr>
              <a:t>Right-click photo image and click on “Send To Back” to </a:t>
            </a:r>
            <a:r>
              <a:rPr lang="en-US" altLang="en-US" sz="750" u="sng">
                <a:latin typeface="Arial" pitchFamily="34" charset="0"/>
                <a:cs typeface="Arial" pitchFamily="34" charset="0"/>
              </a:rPr>
              <a:t>ensure photo image is behind the “</a:t>
            </a:r>
            <a:r>
              <a:rPr lang="en-US" altLang="ja-JP" sz="750" i="1" u="sng">
                <a:latin typeface="Arial" pitchFamily="34" charset="0"/>
                <a:cs typeface="Arial" pitchFamily="34" charset="0"/>
              </a:rPr>
              <a:t>thrive</a:t>
            </a:r>
            <a:r>
              <a:rPr lang="en-US" altLang="en-US" sz="750" u="sng">
                <a:latin typeface="Arial" pitchFamily="34" charset="0"/>
                <a:cs typeface="Arial" pitchFamily="34" charset="0"/>
              </a:rPr>
              <a:t>”</a:t>
            </a:r>
            <a:r>
              <a:rPr lang="en-US" altLang="ja-JP" sz="750" u="sng">
                <a:latin typeface="Arial" pitchFamily="34" charset="0"/>
                <a:cs typeface="Arial" pitchFamily="34" charset="0"/>
              </a:rPr>
              <a:t> graphic</a:t>
            </a:r>
            <a:endParaRPr lang="en-US" altLang="en-US" sz="750" u="sng">
              <a:latin typeface="Arial" pitchFamily="34" charset="0"/>
              <a:cs typeface="Arial" pitchFamily="34" charset="0"/>
            </a:endParaRPr>
          </a:p>
        </p:txBody>
      </p:sp>
    </p:spTree>
    <p:extLst>
      <p:ext uri="{BB962C8B-B14F-4D97-AF65-F5344CB8AC3E}">
        <p14:creationId xmlns:p14="http://schemas.microsoft.com/office/powerpoint/2010/main" val="2682276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Break_Green">
    <p:spTree>
      <p:nvGrpSpPr>
        <p:cNvPr id="1" name=""/>
        <p:cNvGrpSpPr/>
        <p:nvPr/>
      </p:nvGrpSpPr>
      <p:grpSpPr>
        <a:xfrm>
          <a:off x="0" y="0"/>
          <a:ext cx="0" cy="0"/>
          <a:chOff x="0" y="0"/>
          <a:chExt cx="0" cy="0"/>
        </a:xfrm>
      </p:grpSpPr>
      <p:sp>
        <p:nvSpPr>
          <p:cNvPr id="6" name="Round Diagonal Corner Rectangle 5"/>
          <p:cNvSpPr/>
          <p:nvPr userDrawn="1"/>
        </p:nvSpPr>
        <p:spPr>
          <a:xfrm>
            <a:off x="230188" y="171452"/>
            <a:ext cx="8686800" cy="4283869"/>
          </a:xfrm>
          <a:prstGeom prst="round2DiagRect">
            <a:avLst>
              <a:gd name="adj1" fmla="val 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500">
              <a:solidFill>
                <a:schemeClr val="bg1"/>
              </a:solidFill>
              <a:latin typeface="+mj-lt"/>
            </a:endParaRPr>
          </a:p>
        </p:txBody>
      </p:sp>
      <p:sp>
        <p:nvSpPr>
          <p:cNvPr id="2" name="Title 1"/>
          <p:cNvSpPr>
            <a:spLocks noGrp="1"/>
          </p:cNvSpPr>
          <p:nvPr>
            <p:ph type="title" hasCustomPrompt="1"/>
          </p:nvPr>
        </p:nvSpPr>
        <p:spPr bwMode="gray">
          <a:xfrm>
            <a:off x="740664" y="1385316"/>
            <a:ext cx="7424928" cy="1755648"/>
          </a:xfrm>
        </p:spPr>
        <p:txBody>
          <a:bodyPr/>
          <a:lstStyle>
            <a:lvl1pPr>
              <a:lnSpc>
                <a:spcPct val="100000"/>
              </a:lnSpc>
              <a:defRPr sz="4050">
                <a:solidFill>
                  <a:schemeClr val="bg1"/>
                </a:solidFill>
              </a:defRPr>
            </a:lvl1pPr>
          </a:lstStyle>
          <a:p>
            <a:r>
              <a:rPr lang="en-US"/>
              <a:t>Click to edit section title</a:t>
            </a:r>
          </a:p>
        </p:txBody>
      </p:sp>
      <p:sp>
        <p:nvSpPr>
          <p:cNvPr id="8" name="Slide Number Placeholder 1"/>
          <p:cNvSpPr>
            <a:spLocks noGrp="1"/>
          </p:cNvSpPr>
          <p:nvPr>
            <p:ph type="sldNum" sz="quarter" idx="4"/>
          </p:nvPr>
        </p:nvSpPr>
        <p:spPr>
          <a:xfrm>
            <a:off x="8562101" y="4869617"/>
            <a:ext cx="125035" cy="123111"/>
          </a:xfrm>
          <a:prstGeom prst="rect">
            <a:avLst/>
          </a:prstGeom>
        </p:spPr>
        <p:txBody>
          <a:bodyPr vert="horz" wrap="none" lIns="0" tIns="0" rIns="0" bIns="0" rtlCol="0" anchor="b" anchorCtr="0">
            <a:spAutoFit/>
          </a:bodyPr>
          <a:lstStyle>
            <a:lvl1pPr algn="r">
              <a:defRPr sz="800">
                <a:solidFill>
                  <a:schemeClr val="tx1">
                    <a:tint val="75000"/>
                  </a:schemeClr>
                </a:solidFill>
              </a:defRPr>
            </a:lvl1pPr>
          </a:lstStyle>
          <a:p>
            <a:fld id="{746372F0-8F5B-47E8-9A0C-8905EFF44332}" type="slidenum">
              <a:rPr lang="en-US" smtClean="0"/>
              <a:pPr/>
              <a:t>‹nr.›</a:t>
            </a:fld>
            <a:endParaRPr lang="en-US"/>
          </a:p>
        </p:txBody>
      </p:sp>
      <p:sp>
        <p:nvSpPr>
          <p:cNvPr id="9" name="Footer Placeholder 4"/>
          <p:cNvSpPr>
            <a:spLocks noGrp="1"/>
          </p:cNvSpPr>
          <p:nvPr>
            <p:ph type="ftr" sz="quarter" idx="3"/>
          </p:nvPr>
        </p:nvSpPr>
        <p:spPr>
          <a:xfrm>
            <a:off x="450852" y="4869616"/>
            <a:ext cx="5396276" cy="123111"/>
          </a:xfrm>
          <a:prstGeom prst="rect">
            <a:avLst/>
          </a:prstGeom>
        </p:spPr>
        <p:txBody>
          <a:bodyPr vert="horz" lIns="0" tIns="0" rIns="0" bIns="0" rtlCol="0" anchor="b" anchorCtr="0">
            <a:spAutoFit/>
          </a:bodyPr>
          <a:lstStyle>
            <a:lvl1pPr algn="l">
              <a:defRPr sz="800">
                <a:solidFill>
                  <a:schemeClr val="tx1">
                    <a:tint val="75000"/>
                  </a:schemeClr>
                </a:solidFill>
              </a:defRPr>
            </a:lvl1pPr>
          </a:lstStyle>
          <a:p>
            <a:pPr>
              <a:defRPr/>
            </a:pPr>
            <a:r>
              <a:rPr lang="en-US">
                <a:solidFill>
                  <a:srgbClr val="97999B"/>
                </a:solidFill>
                <a:cs typeface="Arial" charset="0"/>
              </a:rPr>
              <a:t>EHS - VGM TA 2022</a:t>
            </a:r>
            <a:endParaRPr lang="en-US">
              <a:solidFill>
                <a:srgbClr val="FF0000"/>
              </a:solidFill>
              <a:cs typeface="Arial" charset="0"/>
            </a:endParaRPr>
          </a:p>
        </p:txBody>
      </p:sp>
    </p:spTree>
    <p:extLst>
      <p:ext uri="{BB962C8B-B14F-4D97-AF65-F5344CB8AC3E}">
        <p14:creationId xmlns:p14="http://schemas.microsoft.com/office/powerpoint/2010/main" val="52998647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Title_ColorMosaic_Green">
    <p:spTree>
      <p:nvGrpSpPr>
        <p:cNvPr id="1" name=""/>
        <p:cNvGrpSpPr/>
        <p:nvPr/>
      </p:nvGrpSpPr>
      <p:grpSpPr>
        <a:xfrm>
          <a:off x="0" y="0"/>
          <a:ext cx="0" cy="0"/>
          <a:chOff x="0" y="0"/>
          <a:chExt cx="0" cy="0"/>
        </a:xfrm>
      </p:grpSpPr>
      <p:sp>
        <p:nvSpPr>
          <p:cNvPr id="6" name="Round Diagonal Corner Rectangle 5"/>
          <p:cNvSpPr/>
          <p:nvPr userDrawn="1"/>
        </p:nvSpPr>
        <p:spPr>
          <a:xfrm flipV="1">
            <a:off x="230191" y="171451"/>
            <a:ext cx="7223125" cy="4283869"/>
          </a:xfrm>
          <a:prstGeom prst="round2DiagRect">
            <a:avLst>
              <a:gd name="adj1" fmla="val 0"/>
              <a:gd name="adj2" fmla="val 402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 Diagonal Corner Rectangle 6"/>
          <p:cNvSpPr/>
          <p:nvPr userDrawn="1"/>
        </p:nvSpPr>
        <p:spPr>
          <a:xfrm>
            <a:off x="7562850" y="2308623"/>
            <a:ext cx="1352550" cy="2146697"/>
          </a:xfrm>
          <a:prstGeom prst="round2DiagRect">
            <a:avLst>
              <a:gd name="adj1" fmla="val 612"/>
              <a:gd name="adj2" fmla="val 1661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 Diagonal Corner Rectangle 7"/>
          <p:cNvSpPr/>
          <p:nvPr userDrawn="1"/>
        </p:nvSpPr>
        <p:spPr>
          <a:xfrm>
            <a:off x="7562850" y="1371600"/>
            <a:ext cx="1352550" cy="857250"/>
          </a:xfrm>
          <a:prstGeom prst="round2DiagRect">
            <a:avLst>
              <a:gd name="adj1" fmla="val 20468"/>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ubtitle 2"/>
          <p:cNvSpPr>
            <a:spLocks noGrp="1"/>
          </p:cNvSpPr>
          <p:nvPr>
            <p:ph type="subTitle" idx="1" hasCustomPrompt="1"/>
          </p:nvPr>
        </p:nvSpPr>
        <p:spPr bwMode="gray">
          <a:xfrm>
            <a:off x="740664" y="748750"/>
            <a:ext cx="5029200" cy="1781833"/>
          </a:xfrm>
        </p:spPr>
        <p:txBody>
          <a:bodyPr tIns="0" bIns="0" anchor="b">
            <a:noAutofit/>
          </a:bodyPr>
          <a:lstStyle>
            <a:lvl1pPr marL="0" indent="0" algn="l">
              <a:lnSpc>
                <a:spcPct val="100000"/>
              </a:lnSpc>
              <a:spcBef>
                <a:spcPts val="0"/>
              </a:spcBef>
              <a:buNone/>
              <a:defRPr sz="3600" b="1">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cover title</a:t>
            </a:r>
          </a:p>
        </p:txBody>
      </p:sp>
      <p:sp>
        <p:nvSpPr>
          <p:cNvPr id="21" name="Text Placeholder 20"/>
          <p:cNvSpPr>
            <a:spLocks noGrp="1"/>
          </p:cNvSpPr>
          <p:nvPr>
            <p:ph type="body" sz="quarter" idx="16" hasCustomPrompt="1"/>
          </p:nvPr>
        </p:nvSpPr>
        <p:spPr bwMode="gray">
          <a:xfrm>
            <a:off x="740664" y="2572940"/>
            <a:ext cx="5029200" cy="685800"/>
          </a:xfrm>
        </p:spPr>
        <p:txBody>
          <a:bodyPr tIns="0" bIns="0">
            <a:noAutofit/>
          </a:bodyPr>
          <a:lstStyle>
            <a:lvl1pPr marL="0" indent="0">
              <a:lnSpc>
                <a:spcPct val="100000"/>
              </a:lnSpc>
              <a:buFontTx/>
              <a:buNone/>
              <a:defRPr sz="1800" b="1" baseline="0">
                <a:solidFill>
                  <a:schemeClr val="bg1"/>
                </a:solidFill>
                <a:latin typeface="+mn-lt"/>
              </a:defRPr>
            </a:lvl1pPr>
            <a:lvl5pPr>
              <a:defRPr/>
            </a:lvl5pPr>
          </a:lstStyle>
          <a:p>
            <a:pPr lvl="0"/>
            <a:r>
              <a:rPr lang="en-US"/>
              <a:t>Click to edit cover subtitle</a:t>
            </a:r>
          </a:p>
        </p:txBody>
      </p:sp>
      <p:sp>
        <p:nvSpPr>
          <p:cNvPr id="16" name="TextBox 15"/>
          <p:cNvSpPr txBox="1"/>
          <p:nvPr userDrawn="1"/>
        </p:nvSpPr>
        <p:spPr>
          <a:xfrm>
            <a:off x="2775157" y="4883380"/>
            <a:ext cx="3529012" cy="107722"/>
          </a:xfrm>
          <a:prstGeom prst="rect">
            <a:avLst/>
          </a:prstGeom>
          <a:noFill/>
        </p:spPr>
        <p:txBody>
          <a:bodyPr lIns="0" tIns="0" rIns="0" bIns="0"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525" baseline="30000">
                <a:solidFill>
                  <a:srgbClr val="959595"/>
                </a:solidFill>
              </a:rPr>
              <a:t>CONFIDENTIAL. This document contains Cargill Confidential information. Disclosure, use or reproduction outside Cargill or inside Cargill, to or by those who do not have a need to know is prohibited. © </a:t>
            </a:r>
            <a:r>
              <a:rPr lang="is-IS" altLang="en-US" sz="525" baseline="30000">
                <a:solidFill>
                  <a:srgbClr val="959595"/>
                </a:solidFill>
              </a:rPr>
              <a:t>2021</a:t>
            </a:r>
            <a:r>
              <a:rPr lang="en-US" altLang="en-US" sz="525" baseline="30000">
                <a:solidFill>
                  <a:srgbClr val="959595"/>
                </a:solidFill>
              </a:rPr>
              <a:t> Cargill, Incorporated. All rights reserved.</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45998" y="4623284"/>
            <a:ext cx="1564640" cy="368808"/>
          </a:xfrm>
          <a:prstGeom prst="rect">
            <a:avLst/>
          </a:prstGeom>
        </p:spPr>
      </p:pic>
    </p:spTree>
    <p:extLst>
      <p:ext uri="{BB962C8B-B14F-4D97-AF65-F5344CB8AC3E}">
        <p14:creationId xmlns:p14="http://schemas.microsoft.com/office/powerpoint/2010/main" val="294411755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Title_LowColor_Green">
    <p:spTree>
      <p:nvGrpSpPr>
        <p:cNvPr id="1" name=""/>
        <p:cNvGrpSpPr/>
        <p:nvPr/>
      </p:nvGrpSpPr>
      <p:grpSpPr>
        <a:xfrm>
          <a:off x="0" y="0"/>
          <a:ext cx="0" cy="0"/>
          <a:chOff x="0" y="0"/>
          <a:chExt cx="0" cy="0"/>
        </a:xfrm>
      </p:grpSpPr>
      <p:sp>
        <p:nvSpPr>
          <p:cNvPr id="8" name="Rectangle 7"/>
          <p:cNvSpPr/>
          <p:nvPr userDrawn="1"/>
        </p:nvSpPr>
        <p:spPr>
          <a:xfrm>
            <a:off x="758828" y="3421856"/>
            <a:ext cx="631825" cy="1154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ubtitle 2"/>
          <p:cNvSpPr>
            <a:spLocks noGrp="1"/>
          </p:cNvSpPr>
          <p:nvPr>
            <p:ph type="subTitle" idx="1" hasCustomPrompt="1"/>
          </p:nvPr>
        </p:nvSpPr>
        <p:spPr>
          <a:xfrm>
            <a:off x="740666" y="1693926"/>
            <a:ext cx="7514337" cy="1543050"/>
          </a:xfrm>
          <a:noFill/>
        </p:spPr>
        <p:txBody>
          <a:bodyPr tIns="0" bIns="0" anchor="b">
            <a:noAutofit/>
          </a:bodyPr>
          <a:lstStyle>
            <a:lvl1pPr marL="0" indent="0" algn="l">
              <a:lnSpc>
                <a:spcPct val="100000"/>
              </a:lnSpc>
              <a:spcBef>
                <a:spcPts val="0"/>
              </a:spcBef>
              <a:buNone/>
              <a:defRPr sz="4050" b="1">
                <a:solidFill>
                  <a:schemeClr val="accent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cover title</a:t>
            </a:r>
          </a:p>
        </p:txBody>
      </p:sp>
      <p:sp>
        <p:nvSpPr>
          <p:cNvPr id="21" name="Text Placeholder 20"/>
          <p:cNvSpPr>
            <a:spLocks noGrp="1"/>
          </p:cNvSpPr>
          <p:nvPr>
            <p:ph type="body" sz="quarter" idx="16" hasCustomPrompt="1"/>
          </p:nvPr>
        </p:nvSpPr>
        <p:spPr>
          <a:xfrm>
            <a:off x="740664" y="3593592"/>
            <a:ext cx="5486400" cy="953262"/>
          </a:xfrm>
          <a:noFill/>
        </p:spPr>
        <p:txBody>
          <a:bodyPr tIns="0" bIns="0">
            <a:noAutofit/>
          </a:bodyPr>
          <a:lstStyle>
            <a:lvl1pPr marL="0" indent="0">
              <a:lnSpc>
                <a:spcPct val="100000"/>
              </a:lnSpc>
              <a:buFontTx/>
              <a:buNone/>
              <a:defRPr sz="1800" b="1" baseline="0">
                <a:solidFill>
                  <a:schemeClr val="accent2"/>
                </a:solidFill>
                <a:latin typeface="+mn-lt"/>
              </a:defRPr>
            </a:lvl1pPr>
            <a:lvl5pPr>
              <a:defRPr/>
            </a:lvl5pPr>
          </a:lstStyle>
          <a:p>
            <a:pPr lvl="0"/>
            <a:r>
              <a:rPr lang="en-US"/>
              <a:t>Click to edit cover subtitle</a:t>
            </a:r>
          </a:p>
        </p:txBody>
      </p:sp>
      <p:sp>
        <p:nvSpPr>
          <p:cNvPr id="15" name="TextBox 14"/>
          <p:cNvSpPr txBox="1"/>
          <p:nvPr userDrawn="1"/>
        </p:nvSpPr>
        <p:spPr>
          <a:xfrm>
            <a:off x="2775157" y="4883380"/>
            <a:ext cx="3529012" cy="107722"/>
          </a:xfrm>
          <a:prstGeom prst="rect">
            <a:avLst/>
          </a:prstGeom>
          <a:noFill/>
        </p:spPr>
        <p:txBody>
          <a:bodyPr lIns="0" tIns="0" rIns="0" bIns="0"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525" baseline="30000">
                <a:solidFill>
                  <a:srgbClr val="959595"/>
                </a:solidFill>
              </a:rPr>
              <a:t>CONFIDENTIAL. This document contains Cargill Confidential information. Disclosure, use or reproduction outside Cargill or inside Cargill, to or by those who do not have a need to know is prohibited. © </a:t>
            </a:r>
            <a:r>
              <a:rPr lang="is-IS" altLang="en-US" sz="525" baseline="30000">
                <a:solidFill>
                  <a:srgbClr val="959595"/>
                </a:solidFill>
              </a:rPr>
              <a:t>2021</a:t>
            </a:r>
            <a:r>
              <a:rPr lang="en-US" altLang="en-US" sz="525" baseline="30000">
                <a:solidFill>
                  <a:srgbClr val="959595"/>
                </a:solidFill>
              </a:rPr>
              <a:t> Cargill, Incorporated. All rights reserved.</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45998" y="4623284"/>
            <a:ext cx="1564640" cy="368808"/>
          </a:xfrm>
          <a:prstGeom prst="rect">
            <a:avLst/>
          </a:prstGeom>
        </p:spPr>
      </p:pic>
    </p:spTree>
    <p:extLst>
      <p:ext uri="{BB962C8B-B14F-4D97-AF65-F5344CB8AC3E}">
        <p14:creationId xmlns:p14="http://schemas.microsoft.com/office/powerpoint/2010/main" val="145532020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ectionBreak_Green">
    <p:spTree>
      <p:nvGrpSpPr>
        <p:cNvPr id="1" name=""/>
        <p:cNvGrpSpPr/>
        <p:nvPr/>
      </p:nvGrpSpPr>
      <p:grpSpPr>
        <a:xfrm>
          <a:off x="0" y="0"/>
          <a:ext cx="0" cy="0"/>
          <a:chOff x="0" y="0"/>
          <a:chExt cx="0" cy="0"/>
        </a:xfrm>
      </p:grpSpPr>
      <p:sp>
        <p:nvSpPr>
          <p:cNvPr id="6" name="Round Diagonal Corner Rectangle 5"/>
          <p:cNvSpPr/>
          <p:nvPr userDrawn="1"/>
        </p:nvSpPr>
        <p:spPr>
          <a:xfrm>
            <a:off x="230188" y="171451"/>
            <a:ext cx="8686800" cy="4283869"/>
          </a:xfrm>
          <a:prstGeom prst="round2DiagRect">
            <a:avLst>
              <a:gd name="adj1" fmla="val 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500">
              <a:solidFill>
                <a:schemeClr val="bg1"/>
              </a:solidFill>
              <a:latin typeface="+mj-lt"/>
            </a:endParaRPr>
          </a:p>
        </p:txBody>
      </p:sp>
      <p:sp>
        <p:nvSpPr>
          <p:cNvPr id="2" name="Title 1"/>
          <p:cNvSpPr>
            <a:spLocks noGrp="1"/>
          </p:cNvSpPr>
          <p:nvPr>
            <p:ph type="title" hasCustomPrompt="1"/>
          </p:nvPr>
        </p:nvSpPr>
        <p:spPr bwMode="gray">
          <a:xfrm>
            <a:off x="740664" y="1385316"/>
            <a:ext cx="7424928" cy="1755648"/>
          </a:xfrm>
        </p:spPr>
        <p:txBody>
          <a:bodyPr/>
          <a:lstStyle>
            <a:lvl1pPr>
              <a:lnSpc>
                <a:spcPct val="100000"/>
              </a:lnSpc>
              <a:defRPr sz="4050">
                <a:solidFill>
                  <a:schemeClr val="bg1"/>
                </a:solidFill>
              </a:defRPr>
            </a:lvl1pPr>
          </a:lstStyle>
          <a:p>
            <a:r>
              <a:rPr lang="en-US"/>
              <a:t>Click to edit section title</a:t>
            </a:r>
          </a:p>
        </p:txBody>
      </p:sp>
      <p:sp>
        <p:nvSpPr>
          <p:cNvPr id="8" name="Slide Number Placeholder 1"/>
          <p:cNvSpPr>
            <a:spLocks noGrp="1"/>
          </p:cNvSpPr>
          <p:nvPr>
            <p:ph type="sldNum" sz="quarter" idx="4"/>
          </p:nvPr>
        </p:nvSpPr>
        <p:spPr>
          <a:xfrm>
            <a:off x="8546072" y="4900394"/>
            <a:ext cx="141064" cy="92333"/>
          </a:xfrm>
          <a:prstGeom prst="rect">
            <a:avLst/>
          </a:prstGeom>
        </p:spPr>
        <p:txBody>
          <a:bodyPr vert="horz" wrap="none" lIns="0" tIns="0" rIns="0" bIns="0" rtlCol="0" anchor="b" anchorCtr="0">
            <a:spAutoFit/>
          </a:bodyPr>
          <a:lstStyle>
            <a:lvl1pPr algn="r">
              <a:defRPr sz="600">
                <a:solidFill>
                  <a:schemeClr val="tx1">
                    <a:tint val="75000"/>
                  </a:schemeClr>
                </a:solidFill>
              </a:defRPr>
            </a:lvl1pPr>
          </a:lstStyle>
          <a:p>
            <a:fld id="{746372F0-8F5B-47E8-9A0C-8905EFF44332}" type="slidenum">
              <a:rPr lang="en-US" smtClean="0"/>
              <a:pPr/>
              <a:t>‹nr.›</a:t>
            </a:fld>
            <a:endParaRPr lang="en-US"/>
          </a:p>
        </p:txBody>
      </p:sp>
      <p:sp>
        <p:nvSpPr>
          <p:cNvPr id="9" name="Footer Placeholder 4"/>
          <p:cNvSpPr>
            <a:spLocks noGrp="1"/>
          </p:cNvSpPr>
          <p:nvPr>
            <p:ph type="ftr" sz="quarter" idx="3"/>
          </p:nvPr>
        </p:nvSpPr>
        <p:spPr>
          <a:xfrm>
            <a:off x="450852" y="4900393"/>
            <a:ext cx="5396276" cy="92333"/>
          </a:xfrm>
          <a:prstGeom prst="rect">
            <a:avLst/>
          </a:prstGeom>
        </p:spPr>
        <p:txBody>
          <a:bodyPr vert="horz" lIns="0" tIns="0" rIns="0" bIns="0" rtlCol="0" anchor="b" anchorCtr="0">
            <a:spAutoFit/>
          </a:bodyPr>
          <a:lstStyle>
            <a:lvl1pPr algn="l">
              <a:defRPr sz="600">
                <a:solidFill>
                  <a:schemeClr val="tx1">
                    <a:tint val="75000"/>
                  </a:schemeClr>
                </a:solidFill>
              </a:defRPr>
            </a:lvl1pPr>
          </a:lstStyle>
          <a:p>
            <a:pPr>
              <a:defRPr/>
            </a:pPr>
            <a:r>
              <a:rPr lang="nl-NL">
                <a:solidFill>
                  <a:srgbClr val="97999B"/>
                </a:solidFill>
                <a:cs typeface="Arial" charset="0"/>
              </a:rPr>
              <a:t>EHS - VGM TA 2022</a:t>
            </a:r>
            <a:endParaRPr lang="en-US">
              <a:solidFill>
                <a:srgbClr val="FF0000"/>
              </a:solidFill>
              <a:cs typeface="Arial" charset="0"/>
            </a:endParaRPr>
          </a:p>
        </p:txBody>
      </p:sp>
    </p:spTree>
    <p:extLst>
      <p:ext uri="{BB962C8B-B14F-4D97-AF65-F5344CB8AC3E}">
        <p14:creationId xmlns:p14="http://schemas.microsoft.com/office/powerpoint/2010/main" val="202390363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ectionBreak_LtGreen">
    <p:spTree>
      <p:nvGrpSpPr>
        <p:cNvPr id="1" name=""/>
        <p:cNvGrpSpPr/>
        <p:nvPr/>
      </p:nvGrpSpPr>
      <p:grpSpPr>
        <a:xfrm>
          <a:off x="0" y="0"/>
          <a:ext cx="0" cy="0"/>
          <a:chOff x="0" y="0"/>
          <a:chExt cx="0" cy="0"/>
        </a:xfrm>
      </p:grpSpPr>
      <p:sp>
        <p:nvSpPr>
          <p:cNvPr id="3" name="Round Diagonal Corner Rectangle 2"/>
          <p:cNvSpPr/>
          <p:nvPr userDrawn="1"/>
        </p:nvSpPr>
        <p:spPr>
          <a:xfrm>
            <a:off x="230188" y="171451"/>
            <a:ext cx="8686800" cy="4283869"/>
          </a:xfrm>
          <a:prstGeom prst="round2DiagRect">
            <a:avLst>
              <a:gd name="adj1" fmla="val 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500">
              <a:solidFill>
                <a:schemeClr val="bg1"/>
              </a:solidFill>
              <a:latin typeface="+mj-lt"/>
            </a:endParaRPr>
          </a:p>
        </p:txBody>
      </p:sp>
      <p:sp>
        <p:nvSpPr>
          <p:cNvPr id="2" name="Title 1"/>
          <p:cNvSpPr>
            <a:spLocks noGrp="1"/>
          </p:cNvSpPr>
          <p:nvPr>
            <p:ph type="title" hasCustomPrompt="1"/>
          </p:nvPr>
        </p:nvSpPr>
        <p:spPr bwMode="gray">
          <a:xfrm>
            <a:off x="740664" y="1385316"/>
            <a:ext cx="7424928" cy="1755648"/>
          </a:xfrm>
        </p:spPr>
        <p:txBody>
          <a:bodyPr/>
          <a:lstStyle>
            <a:lvl1pPr>
              <a:lnSpc>
                <a:spcPct val="100000"/>
              </a:lnSpc>
              <a:defRPr sz="4050">
                <a:solidFill>
                  <a:schemeClr val="bg1"/>
                </a:solidFill>
              </a:defRPr>
            </a:lvl1pPr>
          </a:lstStyle>
          <a:p>
            <a:r>
              <a:rPr lang="en-US"/>
              <a:t>Click to edit section title</a:t>
            </a:r>
          </a:p>
        </p:txBody>
      </p:sp>
      <p:sp>
        <p:nvSpPr>
          <p:cNvPr id="6" name="Slide Number Placeholder 1"/>
          <p:cNvSpPr>
            <a:spLocks noGrp="1"/>
          </p:cNvSpPr>
          <p:nvPr>
            <p:ph type="sldNum" sz="quarter" idx="4"/>
          </p:nvPr>
        </p:nvSpPr>
        <p:spPr>
          <a:xfrm>
            <a:off x="8546072" y="4900394"/>
            <a:ext cx="141064" cy="92333"/>
          </a:xfrm>
          <a:prstGeom prst="rect">
            <a:avLst/>
          </a:prstGeom>
        </p:spPr>
        <p:txBody>
          <a:bodyPr vert="horz" wrap="none" lIns="0" tIns="0" rIns="0" bIns="0" rtlCol="0" anchor="b" anchorCtr="0">
            <a:spAutoFit/>
          </a:bodyPr>
          <a:lstStyle>
            <a:lvl1pPr algn="r">
              <a:defRPr sz="600">
                <a:solidFill>
                  <a:schemeClr val="tx1">
                    <a:tint val="75000"/>
                  </a:schemeClr>
                </a:solidFill>
              </a:defRPr>
            </a:lvl1pPr>
          </a:lstStyle>
          <a:p>
            <a:fld id="{746372F0-8F5B-47E8-9A0C-8905EFF44332}" type="slidenum">
              <a:rPr lang="en-US" smtClean="0"/>
              <a:pPr/>
              <a:t>‹nr.›</a:t>
            </a:fld>
            <a:endParaRPr lang="en-US"/>
          </a:p>
        </p:txBody>
      </p:sp>
      <p:sp>
        <p:nvSpPr>
          <p:cNvPr id="8" name="Footer Placeholder 4"/>
          <p:cNvSpPr>
            <a:spLocks noGrp="1"/>
          </p:cNvSpPr>
          <p:nvPr>
            <p:ph type="ftr" sz="quarter" idx="3"/>
          </p:nvPr>
        </p:nvSpPr>
        <p:spPr>
          <a:xfrm>
            <a:off x="450852" y="4900393"/>
            <a:ext cx="5396276" cy="92333"/>
          </a:xfrm>
          <a:prstGeom prst="rect">
            <a:avLst/>
          </a:prstGeom>
        </p:spPr>
        <p:txBody>
          <a:bodyPr vert="horz" lIns="0" tIns="0" rIns="0" bIns="0" rtlCol="0" anchor="b" anchorCtr="0">
            <a:spAutoFit/>
          </a:bodyPr>
          <a:lstStyle>
            <a:lvl1pPr algn="l">
              <a:defRPr sz="600">
                <a:solidFill>
                  <a:schemeClr val="tx1">
                    <a:tint val="75000"/>
                  </a:schemeClr>
                </a:solidFill>
              </a:defRPr>
            </a:lvl1pPr>
          </a:lstStyle>
          <a:p>
            <a:pPr>
              <a:defRPr/>
            </a:pPr>
            <a:r>
              <a:rPr lang="nl-NL">
                <a:solidFill>
                  <a:srgbClr val="97999B"/>
                </a:solidFill>
                <a:cs typeface="Arial" charset="0"/>
              </a:rPr>
              <a:t>EHS - VGM TA 2022</a:t>
            </a:r>
            <a:endParaRPr lang="en-US">
              <a:solidFill>
                <a:srgbClr val="FF0000"/>
              </a:solidFill>
              <a:cs typeface="Arial" charset="0"/>
            </a:endParaRPr>
          </a:p>
        </p:txBody>
      </p:sp>
    </p:spTree>
    <p:extLst>
      <p:ext uri="{BB962C8B-B14F-4D97-AF65-F5344CB8AC3E}">
        <p14:creationId xmlns:p14="http://schemas.microsoft.com/office/powerpoint/2010/main" val="323050485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ectionBreak_Yellow">
    <p:spTree>
      <p:nvGrpSpPr>
        <p:cNvPr id="1" name=""/>
        <p:cNvGrpSpPr/>
        <p:nvPr/>
      </p:nvGrpSpPr>
      <p:grpSpPr>
        <a:xfrm>
          <a:off x="0" y="0"/>
          <a:ext cx="0" cy="0"/>
          <a:chOff x="0" y="0"/>
          <a:chExt cx="0" cy="0"/>
        </a:xfrm>
      </p:grpSpPr>
      <p:sp>
        <p:nvSpPr>
          <p:cNvPr id="3" name="Round Diagonal Corner Rectangle 2"/>
          <p:cNvSpPr/>
          <p:nvPr userDrawn="1"/>
        </p:nvSpPr>
        <p:spPr>
          <a:xfrm>
            <a:off x="230188" y="171451"/>
            <a:ext cx="8686800" cy="4283869"/>
          </a:xfrm>
          <a:prstGeom prst="round2DiagRect">
            <a:avLst>
              <a:gd name="adj1" fmla="val 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050">
              <a:solidFill>
                <a:schemeClr val="bg1"/>
              </a:solidFill>
              <a:latin typeface="+mj-lt"/>
            </a:endParaRPr>
          </a:p>
        </p:txBody>
      </p:sp>
      <p:sp>
        <p:nvSpPr>
          <p:cNvPr id="2" name="Title 1"/>
          <p:cNvSpPr>
            <a:spLocks noGrp="1"/>
          </p:cNvSpPr>
          <p:nvPr>
            <p:ph type="title" hasCustomPrompt="1"/>
          </p:nvPr>
        </p:nvSpPr>
        <p:spPr bwMode="gray">
          <a:xfrm>
            <a:off x="740664" y="1388852"/>
            <a:ext cx="7424928" cy="1755648"/>
          </a:xfrm>
        </p:spPr>
        <p:txBody>
          <a:bodyPr/>
          <a:lstStyle>
            <a:lvl1pPr>
              <a:lnSpc>
                <a:spcPct val="100000"/>
              </a:lnSpc>
              <a:defRPr sz="4050">
                <a:solidFill>
                  <a:schemeClr val="bg1"/>
                </a:solidFill>
              </a:defRPr>
            </a:lvl1pPr>
          </a:lstStyle>
          <a:p>
            <a:r>
              <a:rPr lang="en-US"/>
              <a:t>Click to edit section title</a:t>
            </a:r>
          </a:p>
        </p:txBody>
      </p:sp>
      <p:sp>
        <p:nvSpPr>
          <p:cNvPr id="6" name="Slide Number Placeholder 1"/>
          <p:cNvSpPr>
            <a:spLocks noGrp="1"/>
          </p:cNvSpPr>
          <p:nvPr>
            <p:ph type="sldNum" sz="quarter" idx="4"/>
          </p:nvPr>
        </p:nvSpPr>
        <p:spPr>
          <a:xfrm>
            <a:off x="8546072" y="4900394"/>
            <a:ext cx="141064" cy="92333"/>
          </a:xfrm>
          <a:prstGeom prst="rect">
            <a:avLst/>
          </a:prstGeom>
        </p:spPr>
        <p:txBody>
          <a:bodyPr vert="horz" wrap="none" lIns="0" tIns="0" rIns="0" bIns="0" rtlCol="0" anchor="b" anchorCtr="0">
            <a:spAutoFit/>
          </a:bodyPr>
          <a:lstStyle>
            <a:lvl1pPr algn="r">
              <a:defRPr sz="600">
                <a:solidFill>
                  <a:schemeClr val="tx1">
                    <a:tint val="75000"/>
                  </a:schemeClr>
                </a:solidFill>
              </a:defRPr>
            </a:lvl1pPr>
          </a:lstStyle>
          <a:p>
            <a:fld id="{746372F0-8F5B-47E8-9A0C-8905EFF44332}" type="slidenum">
              <a:rPr lang="en-US" smtClean="0"/>
              <a:pPr/>
              <a:t>‹nr.›</a:t>
            </a:fld>
            <a:endParaRPr lang="en-US"/>
          </a:p>
        </p:txBody>
      </p:sp>
      <p:sp>
        <p:nvSpPr>
          <p:cNvPr id="8" name="Footer Placeholder 4"/>
          <p:cNvSpPr>
            <a:spLocks noGrp="1"/>
          </p:cNvSpPr>
          <p:nvPr>
            <p:ph type="ftr" sz="quarter" idx="3"/>
          </p:nvPr>
        </p:nvSpPr>
        <p:spPr>
          <a:xfrm>
            <a:off x="450852" y="4900393"/>
            <a:ext cx="5396276" cy="92333"/>
          </a:xfrm>
          <a:prstGeom prst="rect">
            <a:avLst/>
          </a:prstGeom>
        </p:spPr>
        <p:txBody>
          <a:bodyPr vert="horz" lIns="0" tIns="0" rIns="0" bIns="0" rtlCol="0" anchor="b" anchorCtr="0">
            <a:spAutoFit/>
          </a:bodyPr>
          <a:lstStyle>
            <a:lvl1pPr algn="l">
              <a:defRPr sz="600">
                <a:solidFill>
                  <a:schemeClr val="tx1">
                    <a:tint val="75000"/>
                  </a:schemeClr>
                </a:solidFill>
              </a:defRPr>
            </a:lvl1pPr>
          </a:lstStyle>
          <a:p>
            <a:pPr>
              <a:defRPr/>
            </a:pPr>
            <a:r>
              <a:rPr lang="nl-NL">
                <a:solidFill>
                  <a:srgbClr val="97999B"/>
                </a:solidFill>
                <a:cs typeface="Arial" charset="0"/>
              </a:rPr>
              <a:t>EHS - VGM TA 2022</a:t>
            </a:r>
            <a:endParaRPr lang="en-US">
              <a:solidFill>
                <a:srgbClr val="FF0000"/>
              </a:solidFill>
              <a:cs typeface="Arial" charset="0"/>
            </a:endParaRPr>
          </a:p>
        </p:txBody>
      </p:sp>
    </p:spTree>
    <p:extLst>
      <p:ext uri="{BB962C8B-B14F-4D97-AF65-F5344CB8AC3E}">
        <p14:creationId xmlns:p14="http://schemas.microsoft.com/office/powerpoint/2010/main" val="175120910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ectionBreak_Photo">
    <p:spTree>
      <p:nvGrpSpPr>
        <p:cNvPr id="1" name=""/>
        <p:cNvGrpSpPr/>
        <p:nvPr/>
      </p:nvGrpSpPr>
      <p:grpSpPr>
        <a:xfrm>
          <a:off x="0" y="0"/>
          <a:ext cx="0" cy="0"/>
          <a:chOff x="0" y="0"/>
          <a:chExt cx="0" cy="0"/>
        </a:xfrm>
      </p:grpSpPr>
      <p:sp>
        <p:nvSpPr>
          <p:cNvPr id="9" name="Picture Placeholder 7"/>
          <p:cNvSpPr>
            <a:spLocks noGrp="1"/>
          </p:cNvSpPr>
          <p:nvPr>
            <p:ph type="pic" sz="quarter" idx="13" hasCustomPrompt="1"/>
          </p:nvPr>
        </p:nvSpPr>
        <p:spPr>
          <a:xfrm>
            <a:off x="0" y="0"/>
            <a:ext cx="9144000" cy="5143500"/>
          </a:xfrm>
          <a:solidFill>
            <a:schemeClr val="tx2"/>
          </a:solidFill>
        </p:spPr>
        <p:txBody>
          <a:bodyPr rtlCol="0">
            <a:noAutofit/>
          </a:bodyPr>
          <a:lstStyle/>
          <a:p>
            <a:pPr lvl="0"/>
            <a:r>
              <a:rPr lang="en-US" noProof="0"/>
              <a:t>Double click icon to add picture</a:t>
            </a:r>
          </a:p>
        </p:txBody>
      </p:sp>
      <p:sp>
        <p:nvSpPr>
          <p:cNvPr id="10" name="Title 1"/>
          <p:cNvSpPr>
            <a:spLocks noGrp="1"/>
          </p:cNvSpPr>
          <p:nvPr>
            <p:ph type="title" hasCustomPrompt="1"/>
          </p:nvPr>
        </p:nvSpPr>
        <p:spPr bwMode="gray">
          <a:xfrm>
            <a:off x="740664" y="917552"/>
            <a:ext cx="7772400" cy="1495044"/>
          </a:xfrm>
        </p:spPr>
        <p:txBody>
          <a:bodyPr/>
          <a:lstStyle>
            <a:lvl1pPr>
              <a:lnSpc>
                <a:spcPct val="100000"/>
              </a:lnSpc>
              <a:defRPr sz="4050">
                <a:solidFill>
                  <a:schemeClr val="bg1"/>
                </a:solidFill>
              </a:defRPr>
            </a:lvl1pPr>
          </a:lstStyle>
          <a:p>
            <a:r>
              <a:rPr lang="en-US"/>
              <a:t>Click to edit section title</a:t>
            </a:r>
          </a:p>
        </p:txBody>
      </p:sp>
    </p:spTree>
    <p:extLst>
      <p:ext uri="{BB962C8B-B14F-4D97-AF65-F5344CB8AC3E}">
        <p14:creationId xmlns:p14="http://schemas.microsoft.com/office/powerpoint/2010/main" val="227616932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ntent_Preferred_TitleBullets">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solidFill>
                  <a:schemeClr val="accent1"/>
                </a:solidFill>
              </a:defRPr>
            </a:lvl1pPr>
          </a:lstStyle>
          <a:p>
            <a:r>
              <a:rPr lang="en-US"/>
              <a:t>Click to edit slide title</a:t>
            </a:r>
          </a:p>
        </p:txBody>
      </p:sp>
      <p:cxnSp>
        <p:nvCxnSpPr>
          <p:cNvPr id="11" name="Straight Connector 10"/>
          <p:cNvCxnSpPr/>
          <p:nvPr userDrawn="1"/>
        </p:nvCxnSpPr>
        <p:spPr>
          <a:xfrm>
            <a:off x="457200" y="800100"/>
            <a:ext cx="8229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457214" y="4698940"/>
            <a:ext cx="8229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Slide Number Placeholder 1"/>
          <p:cNvSpPr>
            <a:spLocks noGrp="1"/>
          </p:cNvSpPr>
          <p:nvPr>
            <p:ph type="sldNum" sz="quarter" idx="4"/>
          </p:nvPr>
        </p:nvSpPr>
        <p:spPr>
          <a:xfrm>
            <a:off x="8546072" y="4900394"/>
            <a:ext cx="141064" cy="92333"/>
          </a:xfrm>
          <a:prstGeom prst="rect">
            <a:avLst/>
          </a:prstGeom>
        </p:spPr>
        <p:txBody>
          <a:bodyPr vert="horz" wrap="none" lIns="0" tIns="0" rIns="0" bIns="0" rtlCol="0" anchor="b" anchorCtr="0">
            <a:spAutoFit/>
          </a:bodyPr>
          <a:lstStyle>
            <a:lvl1pPr algn="r">
              <a:defRPr sz="600">
                <a:solidFill>
                  <a:schemeClr val="tx1">
                    <a:tint val="75000"/>
                  </a:schemeClr>
                </a:solidFill>
              </a:defRPr>
            </a:lvl1pPr>
          </a:lstStyle>
          <a:p>
            <a:fld id="{746372F0-8F5B-47E8-9A0C-8905EFF44332}" type="slidenum">
              <a:rPr lang="en-US" smtClean="0"/>
              <a:pPr/>
              <a:t>‹nr.›</a:t>
            </a:fld>
            <a:endParaRPr lang="en-US"/>
          </a:p>
        </p:txBody>
      </p:sp>
      <p:sp>
        <p:nvSpPr>
          <p:cNvPr id="14" name="Footer Placeholder 4"/>
          <p:cNvSpPr>
            <a:spLocks noGrp="1"/>
          </p:cNvSpPr>
          <p:nvPr>
            <p:ph type="ftr" sz="quarter" idx="3"/>
          </p:nvPr>
        </p:nvSpPr>
        <p:spPr>
          <a:xfrm>
            <a:off x="450852" y="4900393"/>
            <a:ext cx="5396276" cy="92333"/>
          </a:xfrm>
          <a:prstGeom prst="rect">
            <a:avLst/>
          </a:prstGeom>
        </p:spPr>
        <p:txBody>
          <a:bodyPr vert="horz" lIns="0" tIns="0" rIns="0" bIns="0" rtlCol="0" anchor="b" anchorCtr="0">
            <a:spAutoFit/>
          </a:bodyPr>
          <a:lstStyle>
            <a:lvl1pPr algn="l">
              <a:defRPr sz="600">
                <a:solidFill>
                  <a:schemeClr val="tx1">
                    <a:tint val="75000"/>
                  </a:schemeClr>
                </a:solidFill>
              </a:defRPr>
            </a:lvl1pPr>
          </a:lstStyle>
          <a:p>
            <a:pPr>
              <a:defRPr/>
            </a:pPr>
            <a:r>
              <a:rPr lang="nl-NL">
                <a:solidFill>
                  <a:srgbClr val="97999B"/>
                </a:solidFill>
                <a:cs typeface="Arial" charset="0"/>
              </a:rPr>
              <a:t>EHS - VGM TA 2022</a:t>
            </a:r>
            <a:endParaRPr lang="en-US">
              <a:solidFill>
                <a:srgbClr val="FF0000"/>
              </a:solidFill>
              <a:cs typeface="Arial" charset="0"/>
            </a:endParaRPr>
          </a:p>
        </p:txBody>
      </p:sp>
      <p:sp>
        <p:nvSpPr>
          <p:cNvPr id="5" name="Text Placeholder 4"/>
          <p:cNvSpPr>
            <a:spLocks noGrp="1"/>
          </p:cNvSpPr>
          <p:nvPr>
            <p:ph type="body" sz="quarter" idx="10"/>
          </p:nvPr>
        </p:nvSpPr>
        <p:spPr>
          <a:xfrm>
            <a:off x="457201" y="1011748"/>
            <a:ext cx="8229600" cy="3443571"/>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94013420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ntent_Title_Subhead_Bullets ">
    <p:spTree>
      <p:nvGrpSpPr>
        <p:cNvPr id="1" name=""/>
        <p:cNvGrpSpPr/>
        <p:nvPr/>
      </p:nvGrpSpPr>
      <p:grpSpPr>
        <a:xfrm>
          <a:off x="0" y="0"/>
          <a:ext cx="0" cy="0"/>
          <a:chOff x="0" y="0"/>
          <a:chExt cx="0" cy="0"/>
        </a:xfrm>
      </p:grpSpPr>
      <p:sp>
        <p:nvSpPr>
          <p:cNvPr id="11" name="Text Placeholder 5"/>
          <p:cNvSpPr>
            <a:spLocks noGrp="1"/>
          </p:cNvSpPr>
          <p:nvPr>
            <p:ph type="body" sz="quarter" idx="12" hasCustomPrompt="1"/>
          </p:nvPr>
        </p:nvSpPr>
        <p:spPr>
          <a:xfrm>
            <a:off x="456709" y="917568"/>
            <a:ext cx="8230092" cy="298464"/>
          </a:xfrm>
        </p:spPr>
        <p:txBody>
          <a:bodyPr/>
          <a:lstStyle>
            <a:lvl1pPr marL="0" indent="0">
              <a:lnSpc>
                <a:spcPct val="100000"/>
              </a:lnSpc>
              <a:spcBef>
                <a:spcPts val="0"/>
              </a:spcBef>
              <a:buFontTx/>
              <a:buNone/>
              <a:defRPr b="1" cap="none" baseline="0">
                <a:solidFill>
                  <a:schemeClr val="accent2"/>
                </a:solidFill>
              </a:defRPr>
            </a:lvl1pPr>
          </a:lstStyle>
          <a:p>
            <a:pPr lvl="0"/>
            <a:r>
              <a:rPr lang="en-US"/>
              <a:t>Click to edit subtitle</a:t>
            </a:r>
          </a:p>
        </p:txBody>
      </p:sp>
      <p:sp>
        <p:nvSpPr>
          <p:cNvPr id="3" name="Title 2"/>
          <p:cNvSpPr>
            <a:spLocks noGrp="1"/>
          </p:cNvSpPr>
          <p:nvPr>
            <p:ph type="title" hasCustomPrompt="1"/>
          </p:nvPr>
        </p:nvSpPr>
        <p:spPr/>
        <p:txBody>
          <a:bodyPr/>
          <a:lstStyle/>
          <a:p>
            <a:r>
              <a:rPr lang="en-US"/>
              <a:t>Click to edit slide title</a:t>
            </a:r>
          </a:p>
        </p:txBody>
      </p:sp>
      <p:cxnSp>
        <p:nvCxnSpPr>
          <p:cNvPr id="13" name="Straight Connector 12"/>
          <p:cNvCxnSpPr/>
          <p:nvPr userDrawn="1"/>
        </p:nvCxnSpPr>
        <p:spPr>
          <a:xfrm>
            <a:off x="457200" y="800100"/>
            <a:ext cx="8229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457214" y="4698940"/>
            <a:ext cx="8229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Slide Number Placeholder 1"/>
          <p:cNvSpPr>
            <a:spLocks noGrp="1"/>
          </p:cNvSpPr>
          <p:nvPr>
            <p:ph type="sldNum" sz="quarter" idx="4"/>
          </p:nvPr>
        </p:nvSpPr>
        <p:spPr>
          <a:xfrm>
            <a:off x="8546072" y="4900394"/>
            <a:ext cx="141064" cy="92333"/>
          </a:xfrm>
          <a:prstGeom prst="rect">
            <a:avLst/>
          </a:prstGeom>
        </p:spPr>
        <p:txBody>
          <a:bodyPr vert="horz" wrap="none" lIns="0" tIns="0" rIns="0" bIns="0" rtlCol="0" anchor="b" anchorCtr="0">
            <a:spAutoFit/>
          </a:bodyPr>
          <a:lstStyle>
            <a:lvl1pPr algn="r">
              <a:defRPr sz="600">
                <a:solidFill>
                  <a:schemeClr val="tx1">
                    <a:tint val="75000"/>
                  </a:schemeClr>
                </a:solidFill>
              </a:defRPr>
            </a:lvl1pPr>
          </a:lstStyle>
          <a:p>
            <a:fld id="{746372F0-8F5B-47E8-9A0C-8905EFF44332}" type="slidenum">
              <a:rPr lang="en-US" smtClean="0"/>
              <a:pPr/>
              <a:t>‹nr.›</a:t>
            </a:fld>
            <a:endParaRPr lang="en-US"/>
          </a:p>
        </p:txBody>
      </p:sp>
      <p:sp>
        <p:nvSpPr>
          <p:cNvPr id="16" name="Footer Placeholder 4"/>
          <p:cNvSpPr>
            <a:spLocks noGrp="1"/>
          </p:cNvSpPr>
          <p:nvPr>
            <p:ph type="ftr" sz="quarter" idx="3"/>
          </p:nvPr>
        </p:nvSpPr>
        <p:spPr>
          <a:xfrm>
            <a:off x="450852" y="4900393"/>
            <a:ext cx="5488555" cy="92333"/>
          </a:xfrm>
          <a:prstGeom prst="rect">
            <a:avLst/>
          </a:prstGeom>
        </p:spPr>
        <p:txBody>
          <a:bodyPr vert="horz" lIns="0" tIns="0" rIns="0" bIns="0" rtlCol="0" anchor="b" anchorCtr="0">
            <a:spAutoFit/>
          </a:bodyPr>
          <a:lstStyle>
            <a:lvl1pPr algn="l">
              <a:defRPr sz="600">
                <a:solidFill>
                  <a:schemeClr val="tx1">
                    <a:tint val="75000"/>
                  </a:schemeClr>
                </a:solidFill>
              </a:defRPr>
            </a:lvl1pPr>
          </a:lstStyle>
          <a:p>
            <a:pPr>
              <a:defRPr/>
            </a:pPr>
            <a:r>
              <a:rPr lang="nl-NL">
                <a:solidFill>
                  <a:srgbClr val="97999B"/>
                </a:solidFill>
                <a:cs typeface="Arial" charset="0"/>
              </a:rPr>
              <a:t>EHS - VGM TA 2022</a:t>
            </a:r>
            <a:endParaRPr lang="en-US">
              <a:solidFill>
                <a:srgbClr val="FF0000"/>
              </a:solidFill>
              <a:cs typeface="Arial" charset="0"/>
            </a:endParaRPr>
          </a:p>
        </p:txBody>
      </p:sp>
      <p:sp>
        <p:nvSpPr>
          <p:cNvPr id="5" name="Text Placeholder 4"/>
          <p:cNvSpPr>
            <a:spLocks noGrp="1"/>
          </p:cNvSpPr>
          <p:nvPr>
            <p:ph type="body" sz="quarter" idx="13"/>
          </p:nvPr>
        </p:nvSpPr>
        <p:spPr>
          <a:xfrm>
            <a:off x="450850" y="1261974"/>
            <a:ext cx="8235950" cy="3193346"/>
          </a:xfrm>
        </p:spPr>
        <p:txBody>
          <a:bodyPr/>
          <a:lstStyle>
            <a:lvl1pPr>
              <a:defRPr sz="1350"/>
            </a:lvl1pPr>
            <a:lvl2pPr>
              <a:defRPr sz="1200"/>
            </a:lvl2pPr>
            <a:lvl4pPr>
              <a:defRPr sz="1050"/>
            </a:lvl4pPr>
            <a:lvl5pPr marL="641747"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22693185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ntent_Title_HeaderLine">
    <p:bg>
      <p:bgPr>
        <a:solidFill>
          <a:srgbClr val="FFFFFF"/>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457200" y="800100"/>
            <a:ext cx="8229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57214" y="4698940"/>
            <a:ext cx="8229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hasCustomPrompt="1"/>
          </p:nvPr>
        </p:nvSpPr>
        <p:spPr/>
        <p:txBody>
          <a:bodyPr/>
          <a:lstStyle>
            <a:lvl1pPr>
              <a:defRPr>
                <a:solidFill>
                  <a:schemeClr val="accent1"/>
                </a:solidFill>
              </a:defRPr>
            </a:lvl1pPr>
          </a:lstStyle>
          <a:p>
            <a:r>
              <a:rPr lang="en-US" altLang="en-US"/>
              <a:t>Click to edit slide title</a:t>
            </a:r>
            <a:endParaRPr lang="en-US"/>
          </a:p>
        </p:txBody>
      </p:sp>
      <p:sp>
        <p:nvSpPr>
          <p:cNvPr id="8" name="Slide Number Placeholder 1"/>
          <p:cNvSpPr>
            <a:spLocks noGrp="1"/>
          </p:cNvSpPr>
          <p:nvPr>
            <p:ph type="sldNum" sz="quarter" idx="4"/>
          </p:nvPr>
        </p:nvSpPr>
        <p:spPr>
          <a:xfrm>
            <a:off x="8546072" y="4900394"/>
            <a:ext cx="141064" cy="92333"/>
          </a:xfrm>
          <a:prstGeom prst="rect">
            <a:avLst/>
          </a:prstGeom>
        </p:spPr>
        <p:txBody>
          <a:bodyPr vert="horz" wrap="none" lIns="0" tIns="0" rIns="0" bIns="0" rtlCol="0" anchor="b" anchorCtr="0">
            <a:spAutoFit/>
          </a:bodyPr>
          <a:lstStyle>
            <a:lvl1pPr algn="r">
              <a:defRPr sz="600">
                <a:solidFill>
                  <a:schemeClr val="tx1">
                    <a:tint val="75000"/>
                  </a:schemeClr>
                </a:solidFill>
              </a:defRPr>
            </a:lvl1pPr>
          </a:lstStyle>
          <a:p>
            <a:fld id="{746372F0-8F5B-47E8-9A0C-8905EFF44332}" type="slidenum">
              <a:rPr lang="en-US" smtClean="0"/>
              <a:pPr/>
              <a:t>‹nr.›</a:t>
            </a:fld>
            <a:endParaRPr lang="en-US"/>
          </a:p>
        </p:txBody>
      </p:sp>
      <p:sp>
        <p:nvSpPr>
          <p:cNvPr id="10" name="Footer Placeholder 4"/>
          <p:cNvSpPr>
            <a:spLocks noGrp="1"/>
          </p:cNvSpPr>
          <p:nvPr>
            <p:ph type="ftr" sz="quarter" idx="3"/>
          </p:nvPr>
        </p:nvSpPr>
        <p:spPr>
          <a:xfrm>
            <a:off x="450852" y="4900393"/>
            <a:ext cx="5396276" cy="92333"/>
          </a:xfrm>
          <a:prstGeom prst="rect">
            <a:avLst/>
          </a:prstGeom>
        </p:spPr>
        <p:txBody>
          <a:bodyPr vert="horz" lIns="0" tIns="0" rIns="0" bIns="0" rtlCol="0" anchor="b" anchorCtr="0">
            <a:spAutoFit/>
          </a:bodyPr>
          <a:lstStyle>
            <a:lvl1pPr algn="l">
              <a:defRPr sz="600">
                <a:solidFill>
                  <a:schemeClr val="tx1">
                    <a:tint val="75000"/>
                  </a:schemeClr>
                </a:solidFill>
              </a:defRPr>
            </a:lvl1pPr>
          </a:lstStyle>
          <a:p>
            <a:pPr>
              <a:defRPr/>
            </a:pPr>
            <a:r>
              <a:rPr lang="nl-NL">
                <a:solidFill>
                  <a:srgbClr val="97999B"/>
                </a:solidFill>
                <a:cs typeface="Arial" charset="0"/>
              </a:rPr>
              <a:t>EHS - VGM TA 2022</a:t>
            </a:r>
            <a:endParaRPr lang="en-US">
              <a:solidFill>
                <a:srgbClr val="FF0000"/>
              </a:solidFill>
              <a:cs typeface="Arial" charset="0"/>
            </a:endParaRPr>
          </a:p>
        </p:txBody>
      </p:sp>
    </p:spTree>
    <p:extLst>
      <p:ext uri="{BB962C8B-B14F-4D97-AF65-F5344CB8AC3E}">
        <p14:creationId xmlns:p14="http://schemas.microsoft.com/office/powerpoint/2010/main" val="278017326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ntent_2-Column_wSubhead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457200" y="828657"/>
            <a:ext cx="4040188" cy="479822"/>
          </a:xfrm>
        </p:spPr>
        <p:txBody>
          <a:bodyPr anchor="b"/>
          <a:lstStyle>
            <a:lvl1pPr marL="0" indent="0">
              <a:lnSpc>
                <a:spcPct val="100000"/>
              </a:lnSpc>
              <a:buNone/>
              <a:defRPr sz="1500" b="1">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405258"/>
            <a:ext cx="4040188" cy="3189365"/>
          </a:xfrm>
        </p:spPr>
        <p:txBody>
          <a:bodyPr/>
          <a:lstStyle>
            <a:lvl1pPr>
              <a:lnSpc>
                <a:spcPct val="100000"/>
              </a:lnSpc>
              <a:defRPr sz="1200"/>
            </a:lvl1pPr>
            <a:lvl2pPr>
              <a:lnSpc>
                <a:spcPct val="100000"/>
              </a:lnSpc>
              <a:defRPr sz="1200"/>
            </a:lvl2pPr>
            <a:lvl3pPr>
              <a:lnSpc>
                <a:spcPct val="100000"/>
              </a:lnSpc>
              <a:defRPr sz="1050"/>
            </a:lvl3pPr>
            <a:lvl4pPr>
              <a:lnSpc>
                <a:spcPct val="100000"/>
              </a:lnSpc>
              <a:defRPr sz="900"/>
            </a:lvl4pPr>
            <a:lvl5pPr>
              <a:defRPr sz="9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645028" y="828657"/>
            <a:ext cx="4041775" cy="479822"/>
          </a:xfrm>
        </p:spPr>
        <p:txBody>
          <a:bodyPr anchor="b"/>
          <a:lstStyle>
            <a:lvl1pPr marL="0" indent="0">
              <a:lnSpc>
                <a:spcPct val="100000"/>
              </a:lnSpc>
              <a:buNone/>
              <a:defRPr sz="1500" b="1">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1405258"/>
            <a:ext cx="4041775" cy="3189365"/>
          </a:xfrm>
        </p:spPr>
        <p:txBody>
          <a:bodyPr/>
          <a:lstStyle>
            <a:lvl1pPr>
              <a:lnSpc>
                <a:spcPct val="100000"/>
              </a:lnSpc>
              <a:defRPr sz="1200"/>
            </a:lvl1pPr>
            <a:lvl2pPr>
              <a:lnSpc>
                <a:spcPct val="100000"/>
              </a:lnSpc>
              <a:defRPr sz="1200"/>
            </a:lvl2pPr>
            <a:lvl3pPr>
              <a:lnSpc>
                <a:spcPct val="100000"/>
              </a:lnSpc>
              <a:defRPr sz="1050"/>
            </a:lvl3pPr>
            <a:lvl4pPr>
              <a:lnSpc>
                <a:spcPct val="100000"/>
              </a:lnSpc>
              <a:defRPr sz="900"/>
            </a:lvl4pPr>
            <a:lvl5pPr>
              <a:defRPr sz="9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Slide Number Placeholder 1"/>
          <p:cNvSpPr>
            <a:spLocks noGrp="1"/>
          </p:cNvSpPr>
          <p:nvPr>
            <p:ph type="sldNum" sz="quarter" idx="10"/>
          </p:nvPr>
        </p:nvSpPr>
        <p:spPr>
          <a:xfrm>
            <a:off x="8546072" y="4900394"/>
            <a:ext cx="141064" cy="92333"/>
          </a:xfrm>
          <a:prstGeom prst="rect">
            <a:avLst/>
          </a:prstGeom>
        </p:spPr>
        <p:txBody>
          <a:bodyPr vert="horz" wrap="none" lIns="0" tIns="0" rIns="0" bIns="0" rtlCol="0" anchor="b" anchorCtr="0">
            <a:spAutoFit/>
          </a:bodyPr>
          <a:lstStyle>
            <a:lvl1pPr algn="r">
              <a:defRPr sz="600">
                <a:solidFill>
                  <a:schemeClr val="tx1">
                    <a:tint val="75000"/>
                  </a:schemeClr>
                </a:solidFill>
              </a:defRPr>
            </a:lvl1pPr>
          </a:lstStyle>
          <a:p>
            <a:fld id="{746372F0-8F5B-47E8-9A0C-8905EFF44332}" type="slidenum">
              <a:rPr lang="en-US" smtClean="0"/>
              <a:pPr/>
              <a:t>‹nr.›</a:t>
            </a:fld>
            <a:endParaRPr lang="en-US"/>
          </a:p>
        </p:txBody>
      </p:sp>
      <p:sp>
        <p:nvSpPr>
          <p:cNvPr id="13" name="Footer Placeholder 4"/>
          <p:cNvSpPr>
            <a:spLocks noGrp="1"/>
          </p:cNvSpPr>
          <p:nvPr>
            <p:ph type="ftr" sz="quarter" idx="11"/>
          </p:nvPr>
        </p:nvSpPr>
        <p:spPr>
          <a:xfrm>
            <a:off x="450852" y="4900393"/>
            <a:ext cx="5404665" cy="92333"/>
          </a:xfrm>
          <a:prstGeom prst="rect">
            <a:avLst/>
          </a:prstGeom>
        </p:spPr>
        <p:txBody>
          <a:bodyPr vert="horz" lIns="0" tIns="0" rIns="0" bIns="0" rtlCol="0" anchor="b" anchorCtr="0">
            <a:spAutoFit/>
          </a:bodyPr>
          <a:lstStyle>
            <a:lvl1pPr algn="l">
              <a:defRPr sz="600">
                <a:solidFill>
                  <a:schemeClr val="tx1">
                    <a:tint val="75000"/>
                  </a:schemeClr>
                </a:solidFill>
              </a:defRPr>
            </a:lvl1pPr>
          </a:lstStyle>
          <a:p>
            <a:pPr>
              <a:defRPr/>
            </a:pPr>
            <a:r>
              <a:rPr lang="nl-NL">
                <a:solidFill>
                  <a:srgbClr val="97999B"/>
                </a:solidFill>
                <a:cs typeface="Arial" charset="0"/>
              </a:rPr>
              <a:t>EHS - VGM TA 2022</a:t>
            </a:r>
            <a:endParaRPr lang="en-US">
              <a:solidFill>
                <a:srgbClr val="FF0000"/>
              </a:solidFill>
              <a:cs typeface="Arial" charset="0"/>
            </a:endParaRPr>
          </a:p>
        </p:txBody>
      </p:sp>
      <p:cxnSp>
        <p:nvCxnSpPr>
          <p:cNvPr id="11" name="Straight Connector 10"/>
          <p:cNvCxnSpPr/>
          <p:nvPr userDrawn="1"/>
        </p:nvCxnSpPr>
        <p:spPr>
          <a:xfrm>
            <a:off x="457200" y="800100"/>
            <a:ext cx="8229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457214" y="4698940"/>
            <a:ext cx="8229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1887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theme" Target="../theme/theme3.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18" Type="http://schemas.openxmlformats.org/officeDocument/2006/relationships/slideLayout" Target="../slideLayouts/slideLayout101.xml"/><Relationship Id="rId26" Type="http://schemas.openxmlformats.org/officeDocument/2006/relationships/slideLayout" Target="../slideLayouts/slideLayout109.xml"/><Relationship Id="rId3" Type="http://schemas.openxmlformats.org/officeDocument/2006/relationships/slideLayout" Target="../slideLayouts/slideLayout86.xml"/><Relationship Id="rId21" Type="http://schemas.openxmlformats.org/officeDocument/2006/relationships/slideLayout" Target="../slideLayouts/slideLayout104.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5" Type="http://schemas.openxmlformats.org/officeDocument/2006/relationships/slideLayout" Target="../slideLayouts/slideLayout108.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20" Type="http://schemas.openxmlformats.org/officeDocument/2006/relationships/slideLayout" Target="../slideLayouts/slideLayout103.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24" Type="http://schemas.openxmlformats.org/officeDocument/2006/relationships/slideLayout" Target="../slideLayouts/slideLayout107.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23" Type="http://schemas.openxmlformats.org/officeDocument/2006/relationships/slideLayout" Target="../slideLayouts/slideLayout106.xml"/><Relationship Id="rId28" Type="http://schemas.openxmlformats.org/officeDocument/2006/relationships/theme" Target="../theme/theme4.xml"/><Relationship Id="rId10" Type="http://schemas.openxmlformats.org/officeDocument/2006/relationships/slideLayout" Target="../slideLayouts/slideLayout93.xml"/><Relationship Id="rId19" Type="http://schemas.openxmlformats.org/officeDocument/2006/relationships/slideLayout" Target="../slideLayouts/slideLayout102.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 Id="rId22" Type="http://schemas.openxmlformats.org/officeDocument/2006/relationships/slideLayout" Target="../slideLayouts/slideLayout105.xml"/><Relationship Id="rId27" Type="http://schemas.openxmlformats.org/officeDocument/2006/relationships/slideLayout" Target="../slideLayouts/slideLayout11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5.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slideLayout" Target="../slideLayouts/slideLayout134.xml"/><Relationship Id="rId18" Type="http://schemas.openxmlformats.org/officeDocument/2006/relationships/slideLayout" Target="../slideLayouts/slideLayout139.xml"/><Relationship Id="rId26" Type="http://schemas.openxmlformats.org/officeDocument/2006/relationships/slideLayout" Target="../slideLayouts/slideLayout147.xml"/><Relationship Id="rId3" Type="http://schemas.openxmlformats.org/officeDocument/2006/relationships/slideLayout" Target="../slideLayouts/slideLayout124.xml"/><Relationship Id="rId21" Type="http://schemas.openxmlformats.org/officeDocument/2006/relationships/slideLayout" Target="../slideLayouts/slideLayout142.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17" Type="http://schemas.openxmlformats.org/officeDocument/2006/relationships/slideLayout" Target="../slideLayouts/slideLayout138.xml"/><Relationship Id="rId25" Type="http://schemas.openxmlformats.org/officeDocument/2006/relationships/slideLayout" Target="../slideLayouts/slideLayout146.xml"/><Relationship Id="rId2" Type="http://schemas.openxmlformats.org/officeDocument/2006/relationships/slideLayout" Target="../slideLayouts/slideLayout123.xml"/><Relationship Id="rId16" Type="http://schemas.openxmlformats.org/officeDocument/2006/relationships/slideLayout" Target="../slideLayouts/slideLayout137.xml"/><Relationship Id="rId20" Type="http://schemas.openxmlformats.org/officeDocument/2006/relationships/slideLayout" Target="../slideLayouts/slideLayout141.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24" Type="http://schemas.openxmlformats.org/officeDocument/2006/relationships/slideLayout" Target="../slideLayouts/slideLayout145.xml"/><Relationship Id="rId5" Type="http://schemas.openxmlformats.org/officeDocument/2006/relationships/slideLayout" Target="../slideLayouts/slideLayout126.xml"/><Relationship Id="rId15" Type="http://schemas.openxmlformats.org/officeDocument/2006/relationships/slideLayout" Target="../slideLayouts/slideLayout136.xml"/><Relationship Id="rId23" Type="http://schemas.openxmlformats.org/officeDocument/2006/relationships/slideLayout" Target="../slideLayouts/slideLayout144.xml"/><Relationship Id="rId28" Type="http://schemas.openxmlformats.org/officeDocument/2006/relationships/image" Target="../media/image12.png"/><Relationship Id="rId10" Type="http://schemas.openxmlformats.org/officeDocument/2006/relationships/slideLayout" Target="../slideLayouts/slideLayout131.xml"/><Relationship Id="rId19" Type="http://schemas.openxmlformats.org/officeDocument/2006/relationships/slideLayout" Target="../slideLayouts/slideLayout140.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slideLayout" Target="../slideLayouts/slideLayout135.xml"/><Relationship Id="rId22" Type="http://schemas.openxmlformats.org/officeDocument/2006/relationships/slideLayout" Target="../slideLayouts/slideLayout143.xml"/><Relationship Id="rId27"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8" name="Title Placeholder 1"/>
          <p:cNvSpPr>
            <a:spLocks noGrp="1"/>
          </p:cNvSpPr>
          <p:nvPr>
            <p:ph type="title"/>
          </p:nvPr>
        </p:nvSpPr>
        <p:spPr bwMode="auto">
          <a:xfrm>
            <a:off x="457536" y="87685"/>
            <a:ext cx="8229600" cy="694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slide title</a:t>
            </a:r>
          </a:p>
        </p:txBody>
      </p:sp>
      <p:sp>
        <p:nvSpPr>
          <p:cNvPr id="1029" name="Text Placeholder 2"/>
          <p:cNvSpPr>
            <a:spLocks noGrp="1"/>
          </p:cNvSpPr>
          <p:nvPr>
            <p:ph type="body" idx="1"/>
          </p:nvPr>
        </p:nvSpPr>
        <p:spPr bwMode="auto">
          <a:xfrm>
            <a:off x="457538" y="1011749"/>
            <a:ext cx="8229600" cy="34435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t>Click to edit text</a:t>
            </a:r>
          </a:p>
          <a:p>
            <a:pPr lvl="1"/>
            <a:r>
              <a:rPr lang="en-US"/>
              <a:t>Second level</a:t>
            </a:r>
          </a:p>
          <a:p>
            <a:pPr lvl="2"/>
            <a:r>
              <a:rPr lang="en-US"/>
              <a:t>Third level</a:t>
            </a:r>
          </a:p>
          <a:p>
            <a:pPr lvl="3"/>
            <a:r>
              <a:rPr lang="en-US"/>
              <a:t>Fourth level</a:t>
            </a:r>
          </a:p>
        </p:txBody>
      </p:sp>
      <p:sp>
        <p:nvSpPr>
          <p:cNvPr id="10" name="TextBox 9"/>
          <p:cNvSpPr txBox="1"/>
          <p:nvPr userDrawn="1"/>
        </p:nvSpPr>
        <p:spPr>
          <a:xfrm>
            <a:off x="5673712" y="4869616"/>
            <a:ext cx="2404670" cy="123111"/>
          </a:xfrm>
          <a:prstGeom prst="rect">
            <a:avLst/>
          </a:prstGeom>
          <a:noFill/>
        </p:spPr>
        <p:txBody>
          <a:bodyPr wrap="square" lIns="0" tIns="0" rIns="0" bIns="0"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US" altLang="en-US" sz="800" baseline="0">
                <a:solidFill>
                  <a:srgbClr val="959595"/>
                </a:solidFill>
                <a:cs typeface="Arial" pitchFamily="34" charset="0"/>
              </a:rPr>
              <a:t>© </a:t>
            </a:r>
            <a:r>
              <a:rPr lang="is-IS" altLang="en-US" sz="800" baseline="0">
                <a:solidFill>
                  <a:srgbClr val="959595"/>
                </a:solidFill>
                <a:cs typeface="Arial" pitchFamily="34" charset="0"/>
              </a:rPr>
              <a:t>2021</a:t>
            </a:r>
            <a:r>
              <a:rPr lang="en-US" altLang="en-US" sz="800" baseline="0">
                <a:solidFill>
                  <a:srgbClr val="959595"/>
                </a:solidFill>
                <a:cs typeface="Arial" pitchFamily="34" charset="0"/>
              </a:rPr>
              <a:t> Cargill, Incorporated. All rights reserved.</a:t>
            </a:r>
            <a:endParaRPr lang="en-US" altLang="en-US" sz="800" baseline="0">
              <a:cs typeface="Arial" pitchFamily="34" charset="0"/>
            </a:endParaRPr>
          </a:p>
        </p:txBody>
      </p:sp>
      <p:sp>
        <p:nvSpPr>
          <p:cNvPr id="2" name="Slide Number Placeholder 1"/>
          <p:cNvSpPr>
            <a:spLocks noGrp="1"/>
          </p:cNvSpPr>
          <p:nvPr>
            <p:ph type="sldNum" sz="quarter" idx="4"/>
          </p:nvPr>
        </p:nvSpPr>
        <p:spPr>
          <a:xfrm>
            <a:off x="8562101" y="4869617"/>
            <a:ext cx="125035" cy="123111"/>
          </a:xfrm>
          <a:prstGeom prst="rect">
            <a:avLst/>
          </a:prstGeom>
        </p:spPr>
        <p:txBody>
          <a:bodyPr vert="horz" wrap="none" lIns="0" tIns="0" rIns="0" bIns="0" rtlCol="0" anchor="b" anchorCtr="0">
            <a:spAutoFit/>
          </a:bodyPr>
          <a:lstStyle>
            <a:lvl1pPr algn="r">
              <a:defRPr sz="800">
                <a:solidFill>
                  <a:schemeClr val="tx1">
                    <a:tint val="75000"/>
                  </a:schemeClr>
                </a:solidFill>
              </a:defRPr>
            </a:lvl1pPr>
          </a:lstStyle>
          <a:p>
            <a:fld id="{746372F0-8F5B-47E8-9A0C-8905EFF44332}" type="slidenum">
              <a:rPr lang="en-US" smtClean="0"/>
              <a:pPr/>
              <a:t>‹nr.›</a:t>
            </a:fld>
            <a:endParaRPr lang="en-US"/>
          </a:p>
        </p:txBody>
      </p:sp>
      <p:sp>
        <p:nvSpPr>
          <p:cNvPr id="7" name="Footer Placeholder 4"/>
          <p:cNvSpPr>
            <a:spLocks noGrp="1"/>
          </p:cNvSpPr>
          <p:nvPr>
            <p:ph type="ftr" sz="quarter" idx="3"/>
          </p:nvPr>
        </p:nvSpPr>
        <p:spPr>
          <a:xfrm>
            <a:off x="450854" y="4869616"/>
            <a:ext cx="5354331" cy="123111"/>
          </a:xfrm>
          <a:prstGeom prst="rect">
            <a:avLst/>
          </a:prstGeom>
        </p:spPr>
        <p:txBody>
          <a:bodyPr vert="horz" lIns="0" tIns="0" rIns="0" bIns="0" rtlCol="0" anchor="b" anchorCtr="0">
            <a:spAutoFit/>
          </a:bodyPr>
          <a:lstStyle>
            <a:lvl1pPr algn="l">
              <a:defRPr sz="800">
                <a:solidFill>
                  <a:schemeClr val="tx1">
                    <a:tint val="75000"/>
                  </a:schemeClr>
                </a:solidFill>
              </a:defRPr>
            </a:lvl1pPr>
          </a:lstStyle>
          <a:p>
            <a:pPr>
              <a:defRPr/>
            </a:pPr>
            <a:r>
              <a:rPr lang="en-US">
                <a:solidFill>
                  <a:srgbClr val="97999B"/>
                </a:solidFill>
                <a:cs typeface="Arial" charset="0"/>
              </a:rPr>
              <a:t>EHS - VGM TA 2022</a:t>
            </a:r>
            <a:endParaRPr lang="en-US">
              <a:solidFill>
                <a:srgbClr val="FF0000"/>
              </a:solidFill>
              <a:cs typeface="Arial" charset="0"/>
            </a:endParaRPr>
          </a:p>
        </p:txBody>
      </p:sp>
    </p:spTree>
    <p:extLst>
      <p:ext uri="{BB962C8B-B14F-4D97-AF65-F5344CB8AC3E}">
        <p14:creationId xmlns:p14="http://schemas.microsoft.com/office/powerpoint/2010/main" val="1477447240"/>
      </p:ext>
    </p:extLst>
  </p:cSld>
  <p:clrMap bg1="lt1" tx1="dk1" bg2="lt2" tx2="dk2" accent1="accent1" accent2="accent2" accent3="accent3" accent4="accent4" accent5="accent5" accent6="accent6" hlink="hlink" folHlink="folHlink"/>
  <p:sldLayoutIdLst>
    <p:sldLayoutId id="2147484040" r:id="rId1"/>
    <p:sldLayoutId id="2147484041" r:id="rId2"/>
    <p:sldLayoutId id="2147484094" r:id="rId3"/>
    <p:sldLayoutId id="2147484095" r:id="rId4"/>
    <p:sldLayoutId id="2147484096" r:id="rId5"/>
    <p:sldLayoutId id="2147484097" r:id="rId6"/>
    <p:sldLayoutId id="2147484044" r:id="rId7"/>
    <p:sldLayoutId id="2147484045" r:id="rId8"/>
    <p:sldLayoutId id="2147484046" r:id="rId9"/>
    <p:sldLayoutId id="2147484047" r:id="rId10"/>
    <p:sldLayoutId id="2147484048" r:id="rId11"/>
    <p:sldLayoutId id="2147484049" r:id="rId12"/>
    <p:sldLayoutId id="2147484050" r:id="rId13"/>
    <p:sldLayoutId id="2147484051" r:id="rId14"/>
    <p:sldLayoutId id="2147484052" r:id="rId15"/>
    <p:sldLayoutId id="2147484053" r:id="rId16"/>
    <p:sldLayoutId id="2147484054" r:id="rId17"/>
    <p:sldLayoutId id="2147484055" r:id="rId18"/>
    <p:sldLayoutId id="2147484056" r:id="rId19"/>
    <p:sldLayoutId id="2147484057" r:id="rId20"/>
    <p:sldLayoutId id="2147484058" r:id="rId21"/>
    <p:sldLayoutId id="2147484059" r:id="rId22"/>
    <p:sldLayoutId id="2147484060" r:id="rId23"/>
    <p:sldLayoutId id="2147484061" r:id="rId24"/>
    <p:sldLayoutId id="2147484062" r:id="rId25"/>
    <p:sldLayoutId id="2147484090" r:id="rId26"/>
    <p:sldLayoutId id="2147484063" r:id="rId27"/>
    <p:sldLayoutId id="2147484098" r:id="rId28"/>
    <p:sldLayoutId id="2147484104" r:id="rId29"/>
  </p:sldLayoutIdLst>
  <p:hf hdr="0" dt="0"/>
  <p:txStyles>
    <p:titleStyle>
      <a:lvl1pPr algn="l" rtl="0" eaLnBrk="1" fontAlgn="base" hangingPunct="1">
        <a:lnSpc>
          <a:spcPct val="100000"/>
        </a:lnSpc>
        <a:spcBef>
          <a:spcPct val="0"/>
        </a:spcBef>
        <a:spcAft>
          <a:spcPct val="0"/>
        </a:spcAft>
        <a:defRPr sz="2400" b="1" kern="1200">
          <a:solidFill>
            <a:schemeClr val="accent1"/>
          </a:solidFill>
          <a:latin typeface="Arial"/>
          <a:ea typeface="ＭＳ Ｐゴシック" charset="0"/>
          <a:cs typeface="Arial"/>
        </a:defRPr>
      </a:lvl1pPr>
      <a:lvl2pPr algn="l" rtl="0" eaLnBrk="1" fontAlgn="base" hangingPunct="1">
        <a:spcBef>
          <a:spcPct val="0"/>
        </a:spcBef>
        <a:spcAft>
          <a:spcPct val="0"/>
        </a:spcAft>
        <a:defRPr sz="2700" b="1">
          <a:solidFill>
            <a:srgbClr val="005F86"/>
          </a:solidFill>
          <a:latin typeface="Arial" charset="0"/>
          <a:ea typeface="ＭＳ Ｐゴシック" charset="0"/>
        </a:defRPr>
      </a:lvl2pPr>
      <a:lvl3pPr algn="l" rtl="0" eaLnBrk="1" fontAlgn="base" hangingPunct="1">
        <a:spcBef>
          <a:spcPct val="0"/>
        </a:spcBef>
        <a:spcAft>
          <a:spcPct val="0"/>
        </a:spcAft>
        <a:defRPr sz="2700" b="1">
          <a:solidFill>
            <a:srgbClr val="005F86"/>
          </a:solidFill>
          <a:latin typeface="Arial" charset="0"/>
          <a:ea typeface="ＭＳ Ｐゴシック" charset="0"/>
        </a:defRPr>
      </a:lvl3pPr>
      <a:lvl4pPr algn="l" rtl="0" eaLnBrk="1" fontAlgn="base" hangingPunct="1">
        <a:spcBef>
          <a:spcPct val="0"/>
        </a:spcBef>
        <a:spcAft>
          <a:spcPct val="0"/>
        </a:spcAft>
        <a:defRPr sz="2700" b="1">
          <a:solidFill>
            <a:srgbClr val="005F86"/>
          </a:solidFill>
          <a:latin typeface="Arial" charset="0"/>
          <a:ea typeface="ＭＳ Ｐゴシック" charset="0"/>
        </a:defRPr>
      </a:lvl4pPr>
      <a:lvl5pPr algn="l" rtl="0" eaLnBrk="1" fontAlgn="base" hangingPunct="1">
        <a:spcBef>
          <a:spcPct val="0"/>
        </a:spcBef>
        <a:spcAft>
          <a:spcPct val="0"/>
        </a:spcAft>
        <a:defRPr sz="2700" b="1">
          <a:solidFill>
            <a:srgbClr val="005F86"/>
          </a:solidFill>
          <a:latin typeface="Arial" charset="0"/>
          <a:ea typeface="ＭＳ Ｐゴシック" charset="0"/>
        </a:defRPr>
      </a:lvl5pPr>
      <a:lvl6pPr marL="342900" algn="l" rtl="0" eaLnBrk="1" fontAlgn="base" hangingPunct="1">
        <a:spcBef>
          <a:spcPct val="0"/>
        </a:spcBef>
        <a:spcAft>
          <a:spcPct val="0"/>
        </a:spcAft>
        <a:defRPr sz="2700" b="1">
          <a:solidFill>
            <a:srgbClr val="9E2A2F"/>
          </a:solidFill>
          <a:latin typeface="Arial" charset="0"/>
          <a:ea typeface="ＭＳ Ｐゴシック" charset="0"/>
        </a:defRPr>
      </a:lvl6pPr>
      <a:lvl7pPr marL="685800" algn="l" rtl="0" eaLnBrk="1" fontAlgn="base" hangingPunct="1">
        <a:spcBef>
          <a:spcPct val="0"/>
        </a:spcBef>
        <a:spcAft>
          <a:spcPct val="0"/>
        </a:spcAft>
        <a:defRPr sz="2700" b="1">
          <a:solidFill>
            <a:srgbClr val="9E2A2F"/>
          </a:solidFill>
          <a:latin typeface="Arial" charset="0"/>
          <a:ea typeface="ＭＳ Ｐゴシック" charset="0"/>
        </a:defRPr>
      </a:lvl7pPr>
      <a:lvl8pPr marL="1028700" algn="l" rtl="0" eaLnBrk="1" fontAlgn="base" hangingPunct="1">
        <a:spcBef>
          <a:spcPct val="0"/>
        </a:spcBef>
        <a:spcAft>
          <a:spcPct val="0"/>
        </a:spcAft>
        <a:defRPr sz="2700" b="1">
          <a:solidFill>
            <a:srgbClr val="9E2A2F"/>
          </a:solidFill>
          <a:latin typeface="Arial" charset="0"/>
          <a:ea typeface="ＭＳ Ｐゴシック" charset="0"/>
        </a:defRPr>
      </a:lvl8pPr>
      <a:lvl9pPr marL="1371600" algn="l" rtl="0" eaLnBrk="1" fontAlgn="base" hangingPunct="1">
        <a:spcBef>
          <a:spcPct val="0"/>
        </a:spcBef>
        <a:spcAft>
          <a:spcPct val="0"/>
        </a:spcAft>
        <a:defRPr sz="2700" b="1">
          <a:solidFill>
            <a:srgbClr val="9E2A2F"/>
          </a:solidFill>
          <a:latin typeface="Arial" charset="0"/>
          <a:ea typeface="ＭＳ Ｐゴシック" charset="0"/>
        </a:defRPr>
      </a:lvl9pPr>
    </p:titleStyle>
    <p:bodyStyle>
      <a:lvl1pPr marL="173831" marR="0" indent="-173831" algn="l" defTabSz="685800" rtl="0" eaLnBrk="1" fontAlgn="base" latinLnBrk="0" hangingPunct="1">
        <a:lnSpc>
          <a:spcPct val="100000"/>
        </a:lnSpc>
        <a:spcBef>
          <a:spcPts val="450"/>
        </a:spcBef>
        <a:spcAft>
          <a:spcPts val="0"/>
        </a:spcAft>
        <a:buClr>
          <a:prstClr val="black"/>
        </a:buClr>
        <a:buSzTx/>
        <a:buFont typeface="Arial"/>
        <a:buChar char="•"/>
        <a:tabLst/>
        <a:defRPr lang="en-US" altLang="en-US" sz="1500" b="0" kern="1200" dirty="0" smtClean="0">
          <a:solidFill>
            <a:schemeClr val="tx1"/>
          </a:solidFill>
          <a:latin typeface="Arial"/>
          <a:ea typeface="ＭＳ Ｐゴシック" charset="0"/>
          <a:cs typeface="Arial"/>
        </a:defRPr>
      </a:lvl1pPr>
      <a:lvl2pPr marL="382191" marR="0" indent="-172641" algn="l" defTabSz="685800" rtl="0" eaLnBrk="1" fontAlgn="base" latinLnBrk="0" hangingPunct="1">
        <a:lnSpc>
          <a:spcPct val="100000"/>
        </a:lnSpc>
        <a:spcBef>
          <a:spcPts val="450"/>
        </a:spcBef>
        <a:spcAft>
          <a:spcPts val="0"/>
        </a:spcAft>
        <a:buClrTx/>
        <a:buSzTx/>
        <a:buFont typeface="Lucida Grande"/>
        <a:buChar char="–"/>
        <a:tabLst/>
        <a:defRPr lang="en-US" altLang="en-US" sz="1350" b="0" kern="1200" dirty="0" smtClean="0">
          <a:solidFill>
            <a:schemeClr val="tx1"/>
          </a:solidFill>
          <a:latin typeface="Arial"/>
          <a:ea typeface="ＭＳ Ｐゴシック" charset="0"/>
          <a:cs typeface="Arial"/>
        </a:defRPr>
      </a:lvl2pPr>
      <a:lvl3pPr marL="600075" marR="0" indent="-170260" algn="l" defTabSz="685800" rtl="0" eaLnBrk="1" fontAlgn="base" latinLnBrk="0" hangingPunct="1">
        <a:lnSpc>
          <a:spcPct val="100000"/>
        </a:lnSpc>
        <a:spcBef>
          <a:spcPts val="450"/>
        </a:spcBef>
        <a:spcAft>
          <a:spcPts val="0"/>
        </a:spcAft>
        <a:buClrTx/>
        <a:buSzTx/>
        <a:buFont typeface="Arial" panose="020B0604020202020204" pitchFamily="34" charset="0"/>
        <a:buChar char="­"/>
        <a:tabLst/>
        <a:defRPr lang="en-US" altLang="en-US" sz="1200" b="0" kern="1200" dirty="0" smtClean="0">
          <a:solidFill>
            <a:schemeClr val="tx1"/>
          </a:solidFill>
          <a:latin typeface="+mn-lt"/>
          <a:ea typeface="ＭＳ Ｐゴシック" charset="0"/>
          <a:cs typeface="+mn-cs"/>
        </a:defRPr>
      </a:lvl3pPr>
      <a:lvl4pPr marL="813197" marR="0" indent="-172641" algn="l" defTabSz="685800" rtl="0" eaLnBrk="1" fontAlgn="base" latinLnBrk="0" hangingPunct="1">
        <a:lnSpc>
          <a:spcPct val="100000"/>
        </a:lnSpc>
        <a:spcBef>
          <a:spcPts val="450"/>
        </a:spcBef>
        <a:spcAft>
          <a:spcPts val="0"/>
        </a:spcAft>
        <a:buClrTx/>
        <a:buSzTx/>
        <a:buFont typeface="Arial" panose="020B0604020202020204" pitchFamily="34" charset="0"/>
        <a:buChar char="•"/>
        <a:tabLst/>
        <a:defRPr lang="en-US" altLang="en-US" sz="1200" b="0" kern="1200" dirty="0" smtClean="0">
          <a:solidFill>
            <a:schemeClr val="tx1"/>
          </a:solidFill>
          <a:latin typeface="+mn-lt"/>
          <a:ea typeface="ＭＳ Ｐゴシック" charset="0"/>
          <a:cs typeface="+mn-cs"/>
        </a:defRPr>
      </a:lvl4pPr>
      <a:lvl5pPr marL="772716" indent="-130969" algn="l" rtl="0" eaLnBrk="1" fontAlgn="base" hangingPunct="1">
        <a:spcBef>
          <a:spcPts val="450"/>
        </a:spcBef>
        <a:spcAft>
          <a:spcPct val="0"/>
        </a:spcAft>
        <a:buFont typeface="Arial"/>
        <a:buChar char="•"/>
        <a:defRPr lang="en-US" altLang="en-US" sz="1200" b="0" kern="1200" dirty="0" smtClean="0">
          <a:solidFill>
            <a:schemeClr val="tx1"/>
          </a:solidFill>
          <a:latin typeface="+mn-lt"/>
          <a:ea typeface="ＭＳ Ｐゴシック"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8" name="Title Placeholder 1"/>
          <p:cNvSpPr>
            <a:spLocks noGrp="1"/>
          </p:cNvSpPr>
          <p:nvPr>
            <p:ph type="title"/>
          </p:nvPr>
        </p:nvSpPr>
        <p:spPr bwMode="auto">
          <a:xfrm>
            <a:off x="457536" y="87685"/>
            <a:ext cx="8229600" cy="694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slide title</a:t>
            </a:r>
          </a:p>
        </p:txBody>
      </p:sp>
      <p:sp>
        <p:nvSpPr>
          <p:cNvPr id="1029" name="Text Placeholder 2"/>
          <p:cNvSpPr>
            <a:spLocks noGrp="1"/>
          </p:cNvSpPr>
          <p:nvPr>
            <p:ph type="body" idx="1"/>
          </p:nvPr>
        </p:nvSpPr>
        <p:spPr bwMode="auto">
          <a:xfrm>
            <a:off x="457538" y="1011749"/>
            <a:ext cx="8229600" cy="34435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t>Click to edit text</a:t>
            </a:r>
          </a:p>
          <a:p>
            <a:pPr lvl="1"/>
            <a:r>
              <a:rPr lang="en-US"/>
              <a:t>Second level</a:t>
            </a:r>
          </a:p>
          <a:p>
            <a:pPr lvl="2"/>
            <a:r>
              <a:rPr lang="en-US"/>
              <a:t>Third level</a:t>
            </a:r>
          </a:p>
          <a:p>
            <a:pPr lvl="3"/>
            <a:r>
              <a:rPr lang="en-US"/>
              <a:t>Fourth level</a:t>
            </a:r>
          </a:p>
        </p:txBody>
      </p:sp>
      <p:sp>
        <p:nvSpPr>
          <p:cNvPr id="10" name="TextBox 9"/>
          <p:cNvSpPr txBox="1"/>
          <p:nvPr userDrawn="1"/>
        </p:nvSpPr>
        <p:spPr>
          <a:xfrm>
            <a:off x="5673712" y="4869617"/>
            <a:ext cx="2404670" cy="123111"/>
          </a:xfrm>
          <a:prstGeom prst="rect">
            <a:avLst/>
          </a:prstGeom>
          <a:noFill/>
        </p:spPr>
        <p:txBody>
          <a:bodyPr wrap="square" lIns="0" tIns="0" rIns="0" bIns="0"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US" altLang="en-US" sz="800" baseline="0">
                <a:solidFill>
                  <a:srgbClr val="959595"/>
                </a:solidFill>
                <a:cs typeface="Arial" pitchFamily="34" charset="0"/>
              </a:rPr>
              <a:t>© </a:t>
            </a:r>
            <a:r>
              <a:rPr lang="is-IS" altLang="en-US" sz="800" baseline="0">
                <a:solidFill>
                  <a:srgbClr val="959595"/>
                </a:solidFill>
                <a:cs typeface="Arial" pitchFamily="34" charset="0"/>
              </a:rPr>
              <a:t>2021</a:t>
            </a:r>
            <a:r>
              <a:rPr lang="en-US" altLang="en-US" sz="800" baseline="0">
                <a:solidFill>
                  <a:srgbClr val="959595"/>
                </a:solidFill>
                <a:cs typeface="Arial" pitchFamily="34" charset="0"/>
              </a:rPr>
              <a:t> Cargill, Incorporated. All rights reserved.</a:t>
            </a:r>
            <a:endParaRPr lang="en-US" altLang="en-US" sz="800" baseline="0">
              <a:cs typeface="Arial" pitchFamily="34" charset="0"/>
            </a:endParaRPr>
          </a:p>
        </p:txBody>
      </p:sp>
      <p:sp>
        <p:nvSpPr>
          <p:cNvPr id="2" name="Slide Number Placeholder 1"/>
          <p:cNvSpPr>
            <a:spLocks noGrp="1"/>
          </p:cNvSpPr>
          <p:nvPr>
            <p:ph type="sldNum" sz="quarter" idx="4"/>
          </p:nvPr>
        </p:nvSpPr>
        <p:spPr>
          <a:xfrm>
            <a:off x="8500787" y="4869569"/>
            <a:ext cx="186350" cy="123159"/>
          </a:xfrm>
          <a:prstGeom prst="rect">
            <a:avLst/>
          </a:prstGeom>
        </p:spPr>
        <p:txBody>
          <a:bodyPr vert="horz" wrap="none" lIns="0" tIns="0" rIns="0" bIns="0" rtlCol="0" anchor="b" anchorCtr="0">
            <a:spAutoFit/>
          </a:bodyPr>
          <a:lstStyle>
            <a:lvl1pPr algn="r">
              <a:defRPr sz="800">
                <a:solidFill>
                  <a:schemeClr val="tx1">
                    <a:tint val="75000"/>
                  </a:schemeClr>
                </a:solidFill>
              </a:defRPr>
            </a:lvl1pPr>
          </a:lstStyle>
          <a:p>
            <a:fld id="{746372F0-8F5B-47E8-9A0C-8905EFF44332}" type="slidenum">
              <a:rPr lang="en-US" smtClean="0"/>
              <a:pPr/>
              <a:t>‹nr.›</a:t>
            </a:fld>
            <a:endParaRPr lang="en-US"/>
          </a:p>
        </p:txBody>
      </p:sp>
      <p:sp>
        <p:nvSpPr>
          <p:cNvPr id="7" name="Footer Placeholder 4"/>
          <p:cNvSpPr>
            <a:spLocks noGrp="1"/>
          </p:cNvSpPr>
          <p:nvPr>
            <p:ph type="ftr" sz="quarter" idx="3"/>
          </p:nvPr>
        </p:nvSpPr>
        <p:spPr>
          <a:xfrm>
            <a:off x="450854" y="4869617"/>
            <a:ext cx="5354331" cy="123111"/>
          </a:xfrm>
          <a:prstGeom prst="rect">
            <a:avLst/>
          </a:prstGeom>
        </p:spPr>
        <p:txBody>
          <a:bodyPr vert="horz" lIns="0" tIns="0" rIns="0" bIns="0" rtlCol="0" anchor="b" anchorCtr="0">
            <a:spAutoFit/>
          </a:bodyPr>
          <a:lstStyle>
            <a:lvl1pPr algn="l">
              <a:defRPr sz="800">
                <a:solidFill>
                  <a:schemeClr val="tx1">
                    <a:tint val="75000"/>
                  </a:schemeClr>
                </a:solidFill>
              </a:defRPr>
            </a:lvl1pPr>
          </a:lstStyle>
          <a:p>
            <a:pPr>
              <a:defRPr/>
            </a:pPr>
            <a:r>
              <a:rPr lang="en-US">
                <a:solidFill>
                  <a:srgbClr val="97999B"/>
                </a:solidFill>
                <a:cs typeface="Arial" charset="0"/>
              </a:rPr>
              <a:t>EHS - VGM TA 2022</a:t>
            </a:r>
            <a:endParaRPr lang="en-US">
              <a:solidFill>
                <a:srgbClr val="FF0000"/>
              </a:solidFill>
              <a:cs typeface="Arial" charset="0"/>
            </a:endParaRPr>
          </a:p>
        </p:txBody>
      </p:sp>
    </p:spTree>
    <p:extLst>
      <p:ext uri="{BB962C8B-B14F-4D97-AF65-F5344CB8AC3E}">
        <p14:creationId xmlns:p14="http://schemas.microsoft.com/office/powerpoint/2010/main" val="1154406538"/>
      </p:ext>
    </p:extLst>
  </p:cSld>
  <p:clrMap bg1="lt1" tx1="dk1" bg2="lt2" tx2="dk2" accent1="accent1" accent2="accent2" accent3="accent3" accent4="accent4" accent5="accent5" accent6="accent6" hlink="hlink" folHlink="folHlink"/>
  <p:sldLayoutIdLst>
    <p:sldLayoutId id="2147484107" r:id="rId1"/>
    <p:sldLayoutId id="2147484108" r:id="rId2"/>
    <p:sldLayoutId id="2147484109" r:id="rId3"/>
    <p:sldLayoutId id="2147484110" r:id="rId4"/>
    <p:sldLayoutId id="2147484111" r:id="rId5"/>
    <p:sldLayoutId id="2147484112" r:id="rId6"/>
    <p:sldLayoutId id="2147484113" r:id="rId7"/>
    <p:sldLayoutId id="2147484114" r:id="rId8"/>
    <p:sldLayoutId id="2147484115" r:id="rId9"/>
    <p:sldLayoutId id="2147484116" r:id="rId10"/>
    <p:sldLayoutId id="2147484117" r:id="rId11"/>
    <p:sldLayoutId id="2147484118" r:id="rId12"/>
    <p:sldLayoutId id="2147484119" r:id="rId13"/>
    <p:sldLayoutId id="2147484120" r:id="rId14"/>
    <p:sldLayoutId id="2147484121" r:id="rId15"/>
    <p:sldLayoutId id="2147484122" r:id="rId16"/>
    <p:sldLayoutId id="2147484123" r:id="rId17"/>
    <p:sldLayoutId id="2147484124" r:id="rId18"/>
    <p:sldLayoutId id="2147484125" r:id="rId19"/>
    <p:sldLayoutId id="2147484126" r:id="rId20"/>
    <p:sldLayoutId id="2147484127" r:id="rId21"/>
    <p:sldLayoutId id="2147484128" r:id="rId22"/>
    <p:sldLayoutId id="2147484129" r:id="rId23"/>
    <p:sldLayoutId id="2147484130" r:id="rId24"/>
    <p:sldLayoutId id="2147484131" r:id="rId25"/>
    <p:sldLayoutId id="2147484132" r:id="rId26"/>
    <p:sldLayoutId id="2147484133" r:id="rId27"/>
    <p:sldLayoutId id="2147484135" r:id="rId28"/>
    <p:sldLayoutId id="2147484136" r:id="rId29"/>
  </p:sldLayoutIdLst>
  <p:hf hdr="0" dt="0"/>
  <p:txStyles>
    <p:titleStyle>
      <a:lvl1pPr algn="l" rtl="0" eaLnBrk="1" fontAlgn="base" hangingPunct="1">
        <a:lnSpc>
          <a:spcPct val="100000"/>
        </a:lnSpc>
        <a:spcBef>
          <a:spcPct val="0"/>
        </a:spcBef>
        <a:spcAft>
          <a:spcPct val="0"/>
        </a:spcAft>
        <a:defRPr sz="2400" b="1" kern="1200">
          <a:solidFill>
            <a:schemeClr val="accent1"/>
          </a:solidFill>
          <a:latin typeface="Arial"/>
          <a:ea typeface="ＭＳ Ｐゴシック" charset="0"/>
          <a:cs typeface="Arial"/>
        </a:defRPr>
      </a:lvl1pPr>
      <a:lvl2pPr algn="l" rtl="0" eaLnBrk="1" fontAlgn="base" hangingPunct="1">
        <a:spcBef>
          <a:spcPct val="0"/>
        </a:spcBef>
        <a:spcAft>
          <a:spcPct val="0"/>
        </a:spcAft>
        <a:defRPr sz="2700" b="1">
          <a:solidFill>
            <a:srgbClr val="005F86"/>
          </a:solidFill>
          <a:latin typeface="Arial" charset="0"/>
          <a:ea typeface="ＭＳ Ｐゴシック" charset="0"/>
        </a:defRPr>
      </a:lvl2pPr>
      <a:lvl3pPr algn="l" rtl="0" eaLnBrk="1" fontAlgn="base" hangingPunct="1">
        <a:spcBef>
          <a:spcPct val="0"/>
        </a:spcBef>
        <a:spcAft>
          <a:spcPct val="0"/>
        </a:spcAft>
        <a:defRPr sz="2700" b="1">
          <a:solidFill>
            <a:srgbClr val="005F86"/>
          </a:solidFill>
          <a:latin typeface="Arial" charset="0"/>
          <a:ea typeface="ＭＳ Ｐゴシック" charset="0"/>
        </a:defRPr>
      </a:lvl3pPr>
      <a:lvl4pPr algn="l" rtl="0" eaLnBrk="1" fontAlgn="base" hangingPunct="1">
        <a:spcBef>
          <a:spcPct val="0"/>
        </a:spcBef>
        <a:spcAft>
          <a:spcPct val="0"/>
        </a:spcAft>
        <a:defRPr sz="2700" b="1">
          <a:solidFill>
            <a:srgbClr val="005F86"/>
          </a:solidFill>
          <a:latin typeface="Arial" charset="0"/>
          <a:ea typeface="ＭＳ Ｐゴシック" charset="0"/>
        </a:defRPr>
      </a:lvl4pPr>
      <a:lvl5pPr algn="l" rtl="0" eaLnBrk="1" fontAlgn="base" hangingPunct="1">
        <a:spcBef>
          <a:spcPct val="0"/>
        </a:spcBef>
        <a:spcAft>
          <a:spcPct val="0"/>
        </a:spcAft>
        <a:defRPr sz="2700" b="1">
          <a:solidFill>
            <a:srgbClr val="005F86"/>
          </a:solidFill>
          <a:latin typeface="Arial" charset="0"/>
          <a:ea typeface="ＭＳ Ｐゴシック" charset="0"/>
        </a:defRPr>
      </a:lvl5pPr>
      <a:lvl6pPr marL="342892" algn="l" rtl="0" eaLnBrk="1" fontAlgn="base" hangingPunct="1">
        <a:spcBef>
          <a:spcPct val="0"/>
        </a:spcBef>
        <a:spcAft>
          <a:spcPct val="0"/>
        </a:spcAft>
        <a:defRPr sz="2700" b="1">
          <a:solidFill>
            <a:srgbClr val="9E2A2F"/>
          </a:solidFill>
          <a:latin typeface="Arial" charset="0"/>
          <a:ea typeface="ＭＳ Ｐゴシック" charset="0"/>
        </a:defRPr>
      </a:lvl6pPr>
      <a:lvl7pPr marL="685783" algn="l" rtl="0" eaLnBrk="1" fontAlgn="base" hangingPunct="1">
        <a:spcBef>
          <a:spcPct val="0"/>
        </a:spcBef>
        <a:spcAft>
          <a:spcPct val="0"/>
        </a:spcAft>
        <a:defRPr sz="2700" b="1">
          <a:solidFill>
            <a:srgbClr val="9E2A2F"/>
          </a:solidFill>
          <a:latin typeface="Arial" charset="0"/>
          <a:ea typeface="ＭＳ Ｐゴシック" charset="0"/>
        </a:defRPr>
      </a:lvl7pPr>
      <a:lvl8pPr marL="1028675" algn="l" rtl="0" eaLnBrk="1" fontAlgn="base" hangingPunct="1">
        <a:spcBef>
          <a:spcPct val="0"/>
        </a:spcBef>
        <a:spcAft>
          <a:spcPct val="0"/>
        </a:spcAft>
        <a:defRPr sz="2700" b="1">
          <a:solidFill>
            <a:srgbClr val="9E2A2F"/>
          </a:solidFill>
          <a:latin typeface="Arial" charset="0"/>
          <a:ea typeface="ＭＳ Ｐゴシック" charset="0"/>
        </a:defRPr>
      </a:lvl8pPr>
      <a:lvl9pPr marL="1371566" algn="l" rtl="0" eaLnBrk="1" fontAlgn="base" hangingPunct="1">
        <a:spcBef>
          <a:spcPct val="0"/>
        </a:spcBef>
        <a:spcAft>
          <a:spcPct val="0"/>
        </a:spcAft>
        <a:defRPr sz="2700" b="1">
          <a:solidFill>
            <a:srgbClr val="9E2A2F"/>
          </a:solidFill>
          <a:latin typeface="Arial" charset="0"/>
          <a:ea typeface="ＭＳ Ｐゴシック" charset="0"/>
        </a:defRPr>
      </a:lvl9pPr>
    </p:titleStyle>
    <p:bodyStyle>
      <a:lvl1pPr marL="173827" marR="0" indent="-173827" algn="l" defTabSz="685783" rtl="0" eaLnBrk="1" fontAlgn="base" latinLnBrk="0" hangingPunct="1">
        <a:lnSpc>
          <a:spcPct val="100000"/>
        </a:lnSpc>
        <a:spcBef>
          <a:spcPts val="450"/>
        </a:spcBef>
        <a:spcAft>
          <a:spcPts val="0"/>
        </a:spcAft>
        <a:buClr>
          <a:prstClr val="black"/>
        </a:buClr>
        <a:buSzTx/>
        <a:buFont typeface="Arial"/>
        <a:buChar char="•"/>
        <a:tabLst/>
        <a:defRPr lang="en-US" altLang="en-US" sz="1500" b="0" kern="1200" dirty="0" smtClean="0">
          <a:solidFill>
            <a:schemeClr val="tx1"/>
          </a:solidFill>
          <a:latin typeface="Arial"/>
          <a:ea typeface="ＭＳ Ｐゴシック" charset="0"/>
          <a:cs typeface="Arial"/>
        </a:defRPr>
      </a:lvl1pPr>
      <a:lvl2pPr marL="382181" marR="0" indent="-172637" algn="l" defTabSz="685783" rtl="0" eaLnBrk="1" fontAlgn="base" latinLnBrk="0" hangingPunct="1">
        <a:lnSpc>
          <a:spcPct val="100000"/>
        </a:lnSpc>
        <a:spcBef>
          <a:spcPts val="450"/>
        </a:spcBef>
        <a:spcAft>
          <a:spcPts val="0"/>
        </a:spcAft>
        <a:buClrTx/>
        <a:buSzTx/>
        <a:buFont typeface="Lucida Grande"/>
        <a:buChar char="–"/>
        <a:tabLst/>
        <a:defRPr lang="en-US" altLang="en-US" sz="1350" b="0" kern="1200" dirty="0" smtClean="0">
          <a:solidFill>
            <a:schemeClr val="tx1"/>
          </a:solidFill>
          <a:latin typeface="Arial"/>
          <a:ea typeface="ＭＳ Ｐゴシック" charset="0"/>
          <a:cs typeface="Arial"/>
        </a:defRPr>
      </a:lvl2pPr>
      <a:lvl3pPr marL="600060" marR="0" indent="-170256" algn="l" defTabSz="685783" rtl="0" eaLnBrk="1" fontAlgn="base" latinLnBrk="0" hangingPunct="1">
        <a:lnSpc>
          <a:spcPct val="100000"/>
        </a:lnSpc>
        <a:spcBef>
          <a:spcPts val="450"/>
        </a:spcBef>
        <a:spcAft>
          <a:spcPts val="0"/>
        </a:spcAft>
        <a:buClrTx/>
        <a:buSzTx/>
        <a:buFont typeface="Arial" panose="020B0604020202020204" pitchFamily="34" charset="0"/>
        <a:buChar char="­"/>
        <a:tabLst/>
        <a:defRPr lang="en-US" altLang="en-US" sz="1200" b="0" kern="1200" dirty="0" smtClean="0">
          <a:solidFill>
            <a:schemeClr val="tx1"/>
          </a:solidFill>
          <a:latin typeface="+mn-lt"/>
          <a:ea typeface="ＭＳ Ｐゴシック" charset="0"/>
          <a:cs typeface="+mn-cs"/>
        </a:defRPr>
      </a:lvl3pPr>
      <a:lvl4pPr marL="813177" marR="0" indent="-172637" algn="l" defTabSz="685783" rtl="0" eaLnBrk="1" fontAlgn="base" latinLnBrk="0" hangingPunct="1">
        <a:lnSpc>
          <a:spcPct val="100000"/>
        </a:lnSpc>
        <a:spcBef>
          <a:spcPts val="450"/>
        </a:spcBef>
        <a:spcAft>
          <a:spcPts val="0"/>
        </a:spcAft>
        <a:buClrTx/>
        <a:buSzTx/>
        <a:buFont typeface="Arial" panose="020B0604020202020204" pitchFamily="34" charset="0"/>
        <a:buChar char="•"/>
        <a:tabLst/>
        <a:defRPr lang="en-US" altLang="en-US" sz="1200" b="0" kern="1200" dirty="0" smtClean="0">
          <a:solidFill>
            <a:schemeClr val="tx1"/>
          </a:solidFill>
          <a:latin typeface="+mn-lt"/>
          <a:ea typeface="ＭＳ Ｐゴシック" charset="0"/>
          <a:cs typeface="+mn-cs"/>
        </a:defRPr>
      </a:lvl4pPr>
      <a:lvl5pPr marL="772697" indent="-130966" algn="l" rtl="0" eaLnBrk="1" fontAlgn="base" hangingPunct="1">
        <a:spcBef>
          <a:spcPts val="450"/>
        </a:spcBef>
        <a:spcAft>
          <a:spcPct val="0"/>
        </a:spcAft>
        <a:buFont typeface="Arial"/>
        <a:buChar char="•"/>
        <a:defRPr lang="en-US" altLang="en-US" sz="1200" b="0" kern="1200" dirty="0" smtClean="0">
          <a:solidFill>
            <a:schemeClr val="tx1"/>
          </a:solidFill>
          <a:latin typeface="+mn-lt"/>
          <a:ea typeface="ＭＳ Ｐゴシック" charset="0"/>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8" name="Title Placeholder 1"/>
          <p:cNvSpPr>
            <a:spLocks noGrp="1"/>
          </p:cNvSpPr>
          <p:nvPr>
            <p:ph type="title"/>
          </p:nvPr>
        </p:nvSpPr>
        <p:spPr bwMode="auto">
          <a:xfrm>
            <a:off x="457536" y="87685"/>
            <a:ext cx="8229600" cy="694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slide title</a:t>
            </a:r>
          </a:p>
        </p:txBody>
      </p:sp>
      <p:sp>
        <p:nvSpPr>
          <p:cNvPr id="1029" name="Text Placeholder 2"/>
          <p:cNvSpPr>
            <a:spLocks noGrp="1"/>
          </p:cNvSpPr>
          <p:nvPr>
            <p:ph type="body" idx="1"/>
          </p:nvPr>
        </p:nvSpPr>
        <p:spPr bwMode="auto">
          <a:xfrm>
            <a:off x="457538" y="1011749"/>
            <a:ext cx="8229600" cy="34435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t>Click to edit text</a:t>
            </a:r>
          </a:p>
          <a:p>
            <a:pPr lvl="1"/>
            <a:r>
              <a:rPr lang="en-US"/>
              <a:t>Second level</a:t>
            </a:r>
          </a:p>
          <a:p>
            <a:pPr lvl="2"/>
            <a:r>
              <a:rPr lang="en-US"/>
              <a:t>Third level</a:t>
            </a:r>
          </a:p>
          <a:p>
            <a:pPr lvl="3"/>
            <a:r>
              <a:rPr lang="en-US"/>
              <a:t>Fourth level</a:t>
            </a:r>
          </a:p>
        </p:txBody>
      </p:sp>
      <p:sp>
        <p:nvSpPr>
          <p:cNvPr id="10" name="TextBox 9"/>
          <p:cNvSpPr txBox="1"/>
          <p:nvPr userDrawn="1"/>
        </p:nvSpPr>
        <p:spPr>
          <a:xfrm>
            <a:off x="5673712" y="4869616"/>
            <a:ext cx="2404670" cy="123111"/>
          </a:xfrm>
          <a:prstGeom prst="rect">
            <a:avLst/>
          </a:prstGeom>
          <a:noFill/>
        </p:spPr>
        <p:txBody>
          <a:bodyPr wrap="square" lIns="0" tIns="0" rIns="0" bIns="0"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US" altLang="en-US" sz="800" baseline="0">
                <a:solidFill>
                  <a:srgbClr val="959595"/>
                </a:solidFill>
                <a:cs typeface="Arial" pitchFamily="34" charset="0"/>
              </a:rPr>
              <a:t>© </a:t>
            </a:r>
            <a:r>
              <a:rPr lang="is-IS" altLang="en-US" sz="800" baseline="0">
                <a:solidFill>
                  <a:srgbClr val="959595"/>
                </a:solidFill>
                <a:cs typeface="Arial" pitchFamily="34" charset="0"/>
              </a:rPr>
              <a:t>2019 </a:t>
            </a:r>
            <a:r>
              <a:rPr lang="en-US" altLang="en-US" sz="800" baseline="0">
                <a:solidFill>
                  <a:srgbClr val="959595"/>
                </a:solidFill>
                <a:cs typeface="Arial" pitchFamily="34" charset="0"/>
              </a:rPr>
              <a:t>Cargill, Incorporated. All rights reserved.</a:t>
            </a:r>
            <a:endParaRPr lang="en-US" altLang="en-US" sz="800" baseline="0">
              <a:cs typeface="Arial" pitchFamily="34" charset="0"/>
            </a:endParaRPr>
          </a:p>
        </p:txBody>
      </p:sp>
      <p:sp>
        <p:nvSpPr>
          <p:cNvPr id="2" name="Slide Number Placeholder 1"/>
          <p:cNvSpPr>
            <a:spLocks noGrp="1"/>
          </p:cNvSpPr>
          <p:nvPr>
            <p:ph type="sldNum" sz="quarter" idx="4"/>
          </p:nvPr>
        </p:nvSpPr>
        <p:spPr>
          <a:xfrm>
            <a:off x="8562101" y="4869617"/>
            <a:ext cx="125035" cy="123111"/>
          </a:xfrm>
          <a:prstGeom prst="rect">
            <a:avLst/>
          </a:prstGeom>
        </p:spPr>
        <p:txBody>
          <a:bodyPr vert="horz" wrap="none" lIns="0" tIns="0" rIns="0" bIns="0" rtlCol="0" anchor="b" anchorCtr="0">
            <a:spAutoFit/>
          </a:bodyPr>
          <a:lstStyle>
            <a:lvl1pPr algn="r">
              <a:defRPr sz="800">
                <a:solidFill>
                  <a:schemeClr val="tx1">
                    <a:tint val="75000"/>
                  </a:schemeClr>
                </a:solidFill>
              </a:defRPr>
            </a:lvl1pPr>
          </a:lstStyle>
          <a:p>
            <a:fld id="{746372F0-8F5B-47E8-9A0C-8905EFF44332}" type="slidenum">
              <a:rPr lang="en-US" smtClean="0"/>
              <a:pPr/>
              <a:t>‹nr.›</a:t>
            </a:fld>
            <a:endParaRPr lang="en-US"/>
          </a:p>
        </p:txBody>
      </p:sp>
      <p:sp>
        <p:nvSpPr>
          <p:cNvPr id="7" name="Footer Placeholder 4"/>
          <p:cNvSpPr>
            <a:spLocks noGrp="1"/>
          </p:cNvSpPr>
          <p:nvPr>
            <p:ph type="ftr" sz="quarter" idx="3"/>
          </p:nvPr>
        </p:nvSpPr>
        <p:spPr>
          <a:xfrm>
            <a:off x="450854" y="4869616"/>
            <a:ext cx="5354331" cy="123111"/>
          </a:xfrm>
          <a:prstGeom prst="rect">
            <a:avLst/>
          </a:prstGeom>
        </p:spPr>
        <p:txBody>
          <a:bodyPr vert="horz" lIns="0" tIns="0" rIns="0" bIns="0" rtlCol="0" anchor="b" anchorCtr="0">
            <a:spAutoFit/>
          </a:bodyPr>
          <a:lstStyle>
            <a:lvl1pPr algn="l">
              <a:defRPr sz="800">
                <a:solidFill>
                  <a:schemeClr val="tx1">
                    <a:tint val="75000"/>
                  </a:schemeClr>
                </a:solidFill>
              </a:defRPr>
            </a:lvl1pPr>
          </a:lstStyle>
          <a:p>
            <a:pPr>
              <a:defRPr/>
            </a:pPr>
            <a:r>
              <a:rPr lang="en-US">
                <a:solidFill>
                  <a:srgbClr val="97999B"/>
                </a:solidFill>
                <a:cs typeface="Arial" charset="0"/>
              </a:rPr>
              <a:t>EHS - VGM TA 2022</a:t>
            </a:r>
            <a:endParaRPr lang="en-US">
              <a:solidFill>
                <a:srgbClr val="FF0000"/>
              </a:solidFill>
              <a:cs typeface="Arial" charset="0"/>
            </a:endParaRPr>
          </a:p>
        </p:txBody>
      </p:sp>
    </p:spTree>
    <p:extLst>
      <p:ext uri="{BB962C8B-B14F-4D97-AF65-F5344CB8AC3E}">
        <p14:creationId xmlns:p14="http://schemas.microsoft.com/office/powerpoint/2010/main" val="552620850"/>
      </p:ext>
    </p:extLst>
  </p:cSld>
  <p:clrMap bg1="lt1" tx1="dk1" bg2="lt2" tx2="dk2" accent1="accent1" accent2="accent2" accent3="accent3" accent4="accent4" accent5="accent5" accent6="accent6" hlink="hlink" folHlink="folHlink"/>
  <p:sldLayoutIdLst>
    <p:sldLayoutId id="2147484139" r:id="rId1"/>
    <p:sldLayoutId id="2147484140" r:id="rId2"/>
    <p:sldLayoutId id="2147484141" r:id="rId3"/>
    <p:sldLayoutId id="2147484142" r:id="rId4"/>
    <p:sldLayoutId id="2147484143" r:id="rId5"/>
    <p:sldLayoutId id="2147484144" r:id="rId6"/>
    <p:sldLayoutId id="2147484145" r:id="rId7"/>
    <p:sldLayoutId id="2147484146" r:id="rId8"/>
    <p:sldLayoutId id="2147484147" r:id="rId9"/>
    <p:sldLayoutId id="2147484148" r:id="rId10"/>
    <p:sldLayoutId id="2147484149" r:id="rId11"/>
    <p:sldLayoutId id="2147484150" r:id="rId12"/>
    <p:sldLayoutId id="2147484151" r:id="rId13"/>
    <p:sldLayoutId id="2147484152" r:id="rId14"/>
    <p:sldLayoutId id="2147484153" r:id="rId15"/>
    <p:sldLayoutId id="2147484154" r:id="rId16"/>
    <p:sldLayoutId id="2147484155" r:id="rId17"/>
    <p:sldLayoutId id="2147484156" r:id="rId18"/>
    <p:sldLayoutId id="2147484157" r:id="rId19"/>
    <p:sldLayoutId id="2147484158" r:id="rId20"/>
    <p:sldLayoutId id="2147484159" r:id="rId21"/>
    <p:sldLayoutId id="2147484160" r:id="rId22"/>
    <p:sldLayoutId id="2147484161" r:id="rId23"/>
    <p:sldLayoutId id="2147484162" r:id="rId24"/>
    <p:sldLayoutId id="2147484163" r:id="rId25"/>
  </p:sldLayoutIdLst>
  <p:hf hdr="0" dt="0"/>
  <p:txStyles>
    <p:titleStyle>
      <a:lvl1pPr algn="l" rtl="0" eaLnBrk="1" fontAlgn="base" hangingPunct="1">
        <a:lnSpc>
          <a:spcPct val="100000"/>
        </a:lnSpc>
        <a:spcBef>
          <a:spcPct val="0"/>
        </a:spcBef>
        <a:spcAft>
          <a:spcPct val="0"/>
        </a:spcAft>
        <a:defRPr sz="2400" b="1" kern="1200">
          <a:solidFill>
            <a:schemeClr val="accent1"/>
          </a:solidFill>
          <a:latin typeface="Arial"/>
          <a:ea typeface="ＭＳ Ｐゴシック" charset="0"/>
          <a:cs typeface="Arial"/>
        </a:defRPr>
      </a:lvl1pPr>
      <a:lvl2pPr algn="l" rtl="0" eaLnBrk="1" fontAlgn="base" hangingPunct="1">
        <a:spcBef>
          <a:spcPct val="0"/>
        </a:spcBef>
        <a:spcAft>
          <a:spcPct val="0"/>
        </a:spcAft>
        <a:defRPr sz="2700" b="1">
          <a:solidFill>
            <a:srgbClr val="005F86"/>
          </a:solidFill>
          <a:latin typeface="Arial" charset="0"/>
          <a:ea typeface="ＭＳ Ｐゴシック" charset="0"/>
        </a:defRPr>
      </a:lvl2pPr>
      <a:lvl3pPr algn="l" rtl="0" eaLnBrk="1" fontAlgn="base" hangingPunct="1">
        <a:spcBef>
          <a:spcPct val="0"/>
        </a:spcBef>
        <a:spcAft>
          <a:spcPct val="0"/>
        </a:spcAft>
        <a:defRPr sz="2700" b="1">
          <a:solidFill>
            <a:srgbClr val="005F86"/>
          </a:solidFill>
          <a:latin typeface="Arial" charset="0"/>
          <a:ea typeface="ＭＳ Ｐゴシック" charset="0"/>
        </a:defRPr>
      </a:lvl3pPr>
      <a:lvl4pPr algn="l" rtl="0" eaLnBrk="1" fontAlgn="base" hangingPunct="1">
        <a:spcBef>
          <a:spcPct val="0"/>
        </a:spcBef>
        <a:spcAft>
          <a:spcPct val="0"/>
        </a:spcAft>
        <a:defRPr sz="2700" b="1">
          <a:solidFill>
            <a:srgbClr val="005F86"/>
          </a:solidFill>
          <a:latin typeface="Arial" charset="0"/>
          <a:ea typeface="ＭＳ Ｐゴシック" charset="0"/>
        </a:defRPr>
      </a:lvl4pPr>
      <a:lvl5pPr algn="l" rtl="0" eaLnBrk="1" fontAlgn="base" hangingPunct="1">
        <a:spcBef>
          <a:spcPct val="0"/>
        </a:spcBef>
        <a:spcAft>
          <a:spcPct val="0"/>
        </a:spcAft>
        <a:defRPr sz="2700" b="1">
          <a:solidFill>
            <a:srgbClr val="005F86"/>
          </a:solidFill>
          <a:latin typeface="Arial" charset="0"/>
          <a:ea typeface="ＭＳ Ｐゴシック" charset="0"/>
        </a:defRPr>
      </a:lvl5pPr>
      <a:lvl6pPr marL="342900" algn="l" rtl="0" eaLnBrk="1" fontAlgn="base" hangingPunct="1">
        <a:spcBef>
          <a:spcPct val="0"/>
        </a:spcBef>
        <a:spcAft>
          <a:spcPct val="0"/>
        </a:spcAft>
        <a:defRPr sz="2700" b="1">
          <a:solidFill>
            <a:srgbClr val="9E2A2F"/>
          </a:solidFill>
          <a:latin typeface="Arial" charset="0"/>
          <a:ea typeface="ＭＳ Ｐゴシック" charset="0"/>
        </a:defRPr>
      </a:lvl6pPr>
      <a:lvl7pPr marL="685800" algn="l" rtl="0" eaLnBrk="1" fontAlgn="base" hangingPunct="1">
        <a:spcBef>
          <a:spcPct val="0"/>
        </a:spcBef>
        <a:spcAft>
          <a:spcPct val="0"/>
        </a:spcAft>
        <a:defRPr sz="2700" b="1">
          <a:solidFill>
            <a:srgbClr val="9E2A2F"/>
          </a:solidFill>
          <a:latin typeface="Arial" charset="0"/>
          <a:ea typeface="ＭＳ Ｐゴシック" charset="0"/>
        </a:defRPr>
      </a:lvl7pPr>
      <a:lvl8pPr marL="1028700" algn="l" rtl="0" eaLnBrk="1" fontAlgn="base" hangingPunct="1">
        <a:spcBef>
          <a:spcPct val="0"/>
        </a:spcBef>
        <a:spcAft>
          <a:spcPct val="0"/>
        </a:spcAft>
        <a:defRPr sz="2700" b="1">
          <a:solidFill>
            <a:srgbClr val="9E2A2F"/>
          </a:solidFill>
          <a:latin typeface="Arial" charset="0"/>
          <a:ea typeface="ＭＳ Ｐゴシック" charset="0"/>
        </a:defRPr>
      </a:lvl8pPr>
      <a:lvl9pPr marL="1371600" algn="l" rtl="0" eaLnBrk="1" fontAlgn="base" hangingPunct="1">
        <a:spcBef>
          <a:spcPct val="0"/>
        </a:spcBef>
        <a:spcAft>
          <a:spcPct val="0"/>
        </a:spcAft>
        <a:defRPr sz="2700" b="1">
          <a:solidFill>
            <a:srgbClr val="9E2A2F"/>
          </a:solidFill>
          <a:latin typeface="Arial" charset="0"/>
          <a:ea typeface="ＭＳ Ｐゴシック" charset="0"/>
        </a:defRPr>
      </a:lvl9pPr>
    </p:titleStyle>
    <p:bodyStyle>
      <a:lvl1pPr marL="173831" marR="0" indent="-173831" algn="l" defTabSz="685800" rtl="0" eaLnBrk="1" fontAlgn="base" latinLnBrk="0" hangingPunct="1">
        <a:lnSpc>
          <a:spcPct val="100000"/>
        </a:lnSpc>
        <a:spcBef>
          <a:spcPts val="450"/>
        </a:spcBef>
        <a:spcAft>
          <a:spcPts val="0"/>
        </a:spcAft>
        <a:buClr>
          <a:prstClr val="black"/>
        </a:buClr>
        <a:buSzTx/>
        <a:buFont typeface="Arial"/>
        <a:buChar char="•"/>
        <a:tabLst/>
        <a:defRPr lang="en-US" altLang="en-US" sz="1500" b="0" kern="1200" dirty="0" smtClean="0">
          <a:solidFill>
            <a:schemeClr val="tx1"/>
          </a:solidFill>
          <a:latin typeface="Arial"/>
          <a:ea typeface="ＭＳ Ｐゴシック" charset="0"/>
          <a:cs typeface="Arial"/>
        </a:defRPr>
      </a:lvl1pPr>
      <a:lvl2pPr marL="382191" marR="0" indent="-172641" algn="l" defTabSz="685800" rtl="0" eaLnBrk="1" fontAlgn="base" latinLnBrk="0" hangingPunct="1">
        <a:lnSpc>
          <a:spcPct val="100000"/>
        </a:lnSpc>
        <a:spcBef>
          <a:spcPts val="450"/>
        </a:spcBef>
        <a:spcAft>
          <a:spcPts val="0"/>
        </a:spcAft>
        <a:buClrTx/>
        <a:buSzTx/>
        <a:buFont typeface="Lucida Grande"/>
        <a:buChar char="–"/>
        <a:tabLst/>
        <a:defRPr lang="en-US" altLang="en-US" sz="1350" b="0" kern="1200" dirty="0" smtClean="0">
          <a:solidFill>
            <a:schemeClr val="tx1"/>
          </a:solidFill>
          <a:latin typeface="Arial"/>
          <a:ea typeface="ＭＳ Ｐゴシック" charset="0"/>
          <a:cs typeface="Arial"/>
        </a:defRPr>
      </a:lvl2pPr>
      <a:lvl3pPr marL="600075" marR="0" indent="-170260" algn="l" defTabSz="685800" rtl="0" eaLnBrk="1" fontAlgn="base" latinLnBrk="0" hangingPunct="1">
        <a:lnSpc>
          <a:spcPct val="100000"/>
        </a:lnSpc>
        <a:spcBef>
          <a:spcPts val="450"/>
        </a:spcBef>
        <a:spcAft>
          <a:spcPts val="0"/>
        </a:spcAft>
        <a:buClrTx/>
        <a:buSzTx/>
        <a:buFont typeface="Arial" panose="020B0604020202020204" pitchFamily="34" charset="0"/>
        <a:buChar char="­"/>
        <a:tabLst/>
        <a:defRPr lang="en-US" altLang="en-US" sz="1200" b="0" kern="1200" dirty="0" smtClean="0">
          <a:solidFill>
            <a:schemeClr val="tx1"/>
          </a:solidFill>
          <a:latin typeface="+mn-lt"/>
          <a:ea typeface="ＭＳ Ｐゴシック" charset="0"/>
          <a:cs typeface="+mn-cs"/>
        </a:defRPr>
      </a:lvl3pPr>
      <a:lvl4pPr marL="813197" marR="0" indent="-172641" algn="l" defTabSz="685800" rtl="0" eaLnBrk="1" fontAlgn="base" latinLnBrk="0" hangingPunct="1">
        <a:lnSpc>
          <a:spcPct val="100000"/>
        </a:lnSpc>
        <a:spcBef>
          <a:spcPts val="450"/>
        </a:spcBef>
        <a:spcAft>
          <a:spcPts val="0"/>
        </a:spcAft>
        <a:buClrTx/>
        <a:buSzTx/>
        <a:buFont typeface="Arial" panose="020B0604020202020204" pitchFamily="34" charset="0"/>
        <a:buChar char="•"/>
        <a:tabLst/>
        <a:defRPr lang="en-US" altLang="en-US" sz="1200" b="0" kern="1200" dirty="0" smtClean="0">
          <a:solidFill>
            <a:schemeClr val="tx1"/>
          </a:solidFill>
          <a:latin typeface="+mn-lt"/>
          <a:ea typeface="ＭＳ Ｐゴシック" charset="0"/>
          <a:cs typeface="+mn-cs"/>
        </a:defRPr>
      </a:lvl4pPr>
      <a:lvl5pPr marL="772716" indent="-130969" algn="l" rtl="0" eaLnBrk="1" fontAlgn="base" hangingPunct="1">
        <a:spcBef>
          <a:spcPts val="450"/>
        </a:spcBef>
        <a:spcAft>
          <a:spcPct val="0"/>
        </a:spcAft>
        <a:buFont typeface="Arial"/>
        <a:buChar char="•"/>
        <a:defRPr lang="en-US" altLang="en-US" sz="1200" b="0" kern="1200" dirty="0" smtClean="0">
          <a:solidFill>
            <a:schemeClr val="tx1"/>
          </a:solidFill>
          <a:latin typeface="+mn-lt"/>
          <a:ea typeface="ＭＳ Ｐゴシック"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8" name="Title Placeholder 1"/>
          <p:cNvSpPr>
            <a:spLocks noGrp="1"/>
          </p:cNvSpPr>
          <p:nvPr>
            <p:ph type="title"/>
          </p:nvPr>
        </p:nvSpPr>
        <p:spPr bwMode="auto">
          <a:xfrm>
            <a:off x="457536" y="87685"/>
            <a:ext cx="8229600" cy="694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slide title</a:t>
            </a:r>
          </a:p>
        </p:txBody>
      </p:sp>
      <p:sp>
        <p:nvSpPr>
          <p:cNvPr id="1029" name="Text Placeholder 2"/>
          <p:cNvSpPr>
            <a:spLocks noGrp="1"/>
          </p:cNvSpPr>
          <p:nvPr>
            <p:ph type="body" idx="1"/>
          </p:nvPr>
        </p:nvSpPr>
        <p:spPr bwMode="auto">
          <a:xfrm>
            <a:off x="457538" y="1011749"/>
            <a:ext cx="8229600" cy="34435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t>Click to edit text</a:t>
            </a:r>
          </a:p>
          <a:p>
            <a:pPr lvl="1"/>
            <a:r>
              <a:rPr lang="en-US"/>
              <a:t>Second level</a:t>
            </a:r>
          </a:p>
          <a:p>
            <a:pPr lvl="2"/>
            <a:r>
              <a:rPr lang="en-US"/>
              <a:t>Third level</a:t>
            </a:r>
          </a:p>
          <a:p>
            <a:pPr lvl="3"/>
            <a:r>
              <a:rPr lang="en-US"/>
              <a:t>Fourth level</a:t>
            </a:r>
          </a:p>
        </p:txBody>
      </p:sp>
      <p:sp>
        <p:nvSpPr>
          <p:cNvPr id="10" name="TextBox 9"/>
          <p:cNvSpPr txBox="1"/>
          <p:nvPr userDrawn="1"/>
        </p:nvSpPr>
        <p:spPr>
          <a:xfrm>
            <a:off x="5673712" y="4900394"/>
            <a:ext cx="2404670" cy="92333"/>
          </a:xfrm>
          <a:prstGeom prst="rect">
            <a:avLst/>
          </a:prstGeom>
          <a:noFill/>
        </p:spPr>
        <p:txBody>
          <a:bodyPr wrap="square" lIns="0" tIns="0" rIns="0" bIns="0"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US" altLang="en-US" sz="600" baseline="0">
                <a:solidFill>
                  <a:srgbClr val="959595"/>
                </a:solidFill>
                <a:cs typeface="Arial" pitchFamily="34" charset="0"/>
              </a:rPr>
              <a:t>© </a:t>
            </a:r>
            <a:r>
              <a:rPr lang="is-IS" altLang="en-US" sz="600" baseline="0">
                <a:solidFill>
                  <a:srgbClr val="959595"/>
                </a:solidFill>
                <a:cs typeface="Arial" pitchFamily="34" charset="0"/>
              </a:rPr>
              <a:t>2021</a:t>
            </a:r>
            <a:r>
              <a:rPr lang="en-US" altLang="en-US" sz="600" baseline="0">
                <a:solidFill>
                  <a:srgbClr val="959595"/>
                </a:solidFill>
                <a:cs typeface="Arial" pitchFamily="34" charset="0"/>
              </a:rPr>
              <a:t> Cargill, Incorporated. All rights reserved.</a:t>
            </a:r>
            <a:endParaRPr lang="en-US" altLang="en-US" sz="600" baseline="0">
              <a:cs typeface="Arial" pitchFamily="34" charset="0"/>
            </a:endParaRPr>
          </a:p>
        </p:txBody>
      </p:sp>
      <p:sp>
        <p:nvSpPr>
          <p:cNvPr id="2" name="Slide Number Placeholder 1"/>
          <p:cNvSpPr>
            <a:spLocks noGrp="1"/>
          </p:cNvSpPr>
          <p:nvPr>
            <p:ph type="sldNum" sz="quarter" idx="4"/>
          </p:nvPr>
        </p:nvSpPr>
        <p:spPr>
          <a:xfrm>
            <a:off x="8546072" y="4900394"/>
            <a:ext cx="141064" cy="92333"/>
          </a:xfrm>
          <a:prstGeom prst="rect">
            <a:avLst/>
          </a:prstGeom>
        </p:spPr>
        <p:txBody>
          <a:bodyPr vert="horz" wrap="none" lIns="0" tIns="0" rIns="0" bIns="0" rtlCol="0" anchor="b" anchorCtr="0">
            <a:spAutoFit/>
          </a:bodyPr>
          <a:lstStyle>
            <a:lvl1pPr algn="r">
              <a:defRPr sz="600">
                <a:solidFill>
                  <a:schemeClr val="tx1">
                    <a:tint val="75000"/>
                  </a:schemeClr>
                </a:solidFill>
              </a:defRPr>
            </a:lvl1pPr>
          </a:lstStyle>
          <a:p>
            <a:fld id="{746372F0-8F5B-47E8-9A0C-8905EFF44332}" type="slidenum">
              <a:rPr lang="en-US" smtClean="0"/>
              <a:pPr/>
              <a:t>‹nr.›</a:t>
            </a:fld>
            <a:endParaRPr lang="en-US"/>
          </a:p>
        </p:txBody>
      </p:sp>
      <p:sp>
        <p:nvSpPr>
          <p:cNvPr id="7" name="Footer Placeholder 4"/>
          <p:cNvSpPr>
            <a:spLocks noGrp="1"/>
          </p:cNvSpPr>
          <p:nvPr>
            <p:ph type="ftr" sz="quarter" idx="3"/>
          </p:nvPr>
        </p:nvSpPr>
        <p:spPr>
          <a:xfrm>
            <a:off x="450852" y="4900393"/>
            <a:ext cx="5354331" cy="92333"/>
          </a:xfrm>
          <a:prstGeom prst="rect">
            <a:avLst/>
          </a:prstGeom>
        </p:spPr>
        <p:txBody>
          <a:bodyPr vert="horz" lIns="0" tIns="0" rIns="0" bIns="0" rtlCol="0" anchor="b" anchorCtr="0">
            <a:spAutoFit/>
          </a:bodyPr>
          <a:lstStyle>
            <a:lvl1pPr algn="l">
              <a:defRPr sz="600">
                <a:solidFill>
                  <a:schemeClr val="tx1">
                    <a:tint val="75000"/>
                  </a:schemeClr>
                </a:solidFill>
              </a:defRPr>
            </a:lvl1pPr>
          </a:lstStyle>
          <a:p>
            <a:pPr>
              <a:defRPr/>
            </a:pPr>
            <a:r>
              <a:rPr lang="nl-NL">
                <a:solidFill>
                  <a:srgbClr val="97999B"/>
                </a:solidFill>
                <a:cs typeface="Arial" charset="0"/>
              </a:rPr>
              <a:t>EHS - VGM TA 2022</a:t>
            </a:r>
            <a:endParaRPr lang="en-US">
              <a:solidFill>
                <a:srgbClr val="FF0000"/>
              </a:solidFill>
              <a:cs typeface="Arial" charset="0"/>
            </a:endParaRPr>
          </a:p>
        </p:txBody>
      </p:sp>
    </p:spTree>
    <p:extLst>
      <p:ext uri="{BB962C8B-B14F-4D97-AF65-F5344CB8AC3E}">
        <p14:creationId xmlns:p14="http://schemas.microsoft.com/office/powerpoint/2010/main" val="2950881349"/>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 id="2147484176" r:id="rId12"/>
    <p:sldLayoutId id="2147484177" r:id="rId13"/>
    <p:sldLayoutId id="2147484178" r:id="rId14"/>
    <p:sldLayoutId id="2147484179" r:id="rId15"/>
    <p:sldLayoutId id="2147484180" r:id="rId16"/>
    <p:sldLayoutId id="2147484181" r:id="rId17"/>
    <p:sldLayoutId id="2147484182" r:id="rId18"/>
    <p:sldLayoutId id="2147484183" r:id="rId19"/>
    <p:sldLayoutId id="2147484184" r:id="rId20"/>
    <p:sldLayoutId id="2147484185" r:id="rId21"/>
    <p:sldLayoutId id="2147484186" r:id="rId22"/>
    <p:sldLayoutId id="2147484187" r:id="rId23"/>
    <p:sldLayoutId id="2147484188" r:id="rId24"/>
    <p:sldLayoutId id="2147484189" r:id="rId25"/>
    <p:sldLayoutId id="2147484190" r:id="rId26"/>
    <p:sldLayoutId id="2147484191" r:id="rId27"/>
  </p:sldLayoutIdLst>
  <p:hf hdr="0" dt="0"/>
  <p:txStyles>
    <p:titleStyle>
      <a:lvl1pPr algn="l" rtl="0" eaLnBrk="1" fontAlgn="base" hangingPunct="1">
        <a:lnSpc>
          <a:spcPct val="100000"/>
        </a:lnSpc>
        <a:spcBef>
          <a:spcPct val="0"/>
        </a:spcBef>
        <a:spcAft>
          <a:spcPct val="0"/>
        </a:spcAft>
        <a:defRPr sz="2400" b="1" kern="1200">
          <a:solidFill>
            <a:schemeClr val="accent1"/>
          </a:solidFill>
          <a:latin typeface="Arial"/>
          <a:ea typeface="ＭＳ Ｐゴシック" charset="0"/>
          <a:cs typeface="Arial"/>
        </a:defRPr>
      </a:lvl1pPr>
      <a:lvl2pPr algn="l" rtl="0" eaLnBrk="1" fontAlgn="base" hangingPunct="1">
        <a:spcBef>
          <a:spcPct val="0"/>
        </a:spcBef>
        <a:spcAft>
          <a:spcPct val="0"/>
        </a:spcAft>
        <a:defRPr sz="2700" b="1">
          <a:solidFill>
            <a:srgbClr val="005F86"/>
          </a:solidFill>
          <a:latin typeface="Arial" charset="0"/>
          <a:ea typeface="ＭＳ Ｐゴシック" charset="0"/>
        </a:defRPr>
      </a:lvl2pPr>
      <a:lvl3pPr algn="l" rtl="0" eaLnBrk="1" fontAlgn="base" hangingPunct="1">
        <a:spcBef>
          <a:spcPct val="0"/>
        </a:spcBef>
        <a:spcAft>
          <a:spcPct val="0"/>
        </a:spcAft>
        <a:defRPr sz="2700" b="1">
          <a:solidFill>
            <a:srgbClr val="005F86"/>
          </a:solidFill>
          <a:latin typeface="Arial" charset="0"/>
          <a:ea typeface="ＭＳ Ｐゴシック" charset="0"/>
        </a:defRPr>
      </a:lvl3pPr>
      <a:lvl4pPr algn="l" rtl="0" eaLnBrk="1" fontAlgn="base" hangingPunct="1">
        <a:spcBef>
          <a:spcPct val="0"/>
        </a:spcBef>
        <a:spcAft>
          <a:spcPct val="0"/>
        </a:spcAft>
        <a:defRPr sz="2700" b="1">
          <a:solidFill>
            <a:srgbClr val="005F86"/>
          </a:solidFill>
          <a:latin typeface="Arial" charset="0"/>
          <a:ea typeface="ＭＳ Ｐゴシック" charset="0"/>
        </a:defRPr>
      </a:lvl4pPr>
      <a:lvl5pPr algn="l" rtl="0" eaLnBrk="1" fontAlgn="base" hangingPunct="1">
        <a:spcBef>
          <a:spcPct val="0"/>
        </a:spcBef>
        <a:spcAft>
          <a:spcPct val="0"/>
        </a:spcAft>
        <a:defRPr sz="2700" b="1">
          <a:solidFill>
            <a:srgbClr val="005F86"/>
          </a:solidFill>
          <a:latin typeface="Arial" charset="0"/>
          <a:ea typeface="ＭＳ Ｐゴシック" charset="0"/>
        </a:defRPr>
      </a:lvl5pPr>
      <a:lvl6pPr marL="342900" algn="l" rtl="0" eaLnBrk="1" fontAlgn="base" hangingPunct="1">
        <a:spcBef>
          <a:spcPct val="0"/>
        </a:spcBef>
        <a:spcAft>
          <a:spcPct val="0"/>
        </a:spcAft>
        <a:defRPr sz="2700" b="1">
          <a:solidFill>
            <a:srgbClr val="9E2A2F"/>
          </a:solidFill>
          <a:latin typeface="Arial" charset="0"/>
          <a:ea typeface="ＭＳ Ｐゴシック" charset="0"/>
        </a:defRPr>
      </a:lvl6pPr>
      <a:lvl7pPr marL="685800" algn="l" rtl="0" eaLnBrk="1" fontAlgn="base" hangingPunct="1">
        <a:spcBef>
          <a:spcPct val="0"/>
        </a:spcBef>
        <a:spcAft>
          <a:spcPct val="0"/>
        </a:spcAft>
        <a:defRPr sz="2700" b="1">
          <a:solidFill>
            <a:srgbClr val="9E2A2F"/>
          </a:solidFill>
          <a:latin typeface="Arial" charset="0"/>
          <a:ea typeface="ＭＳ Ｐゴシック" charset="0"/>
        </a:defRPr>
      </a:lvl7pPr>
      <a:lvl8pPr marL="1028700" algn="l" rtl="0" eaLnBrk="1" fontAlgn="base" hangingPunct="1">
        <a:spcBef>
          <a:spcPct val="0"/>
        </a:spcBef>
        <a:spcAft>
          <a:spcPct val="0"/>
        </a:spcAft>
        <a:defRPr sz="2700" b="1">
          <a:solidFill>
            <a:srgbClr val="9E2A2F"/>
          </a:solidFill>
          <a:latin typeface="Arial" charset="0"/>
          <a:ea typeface="ＭＳ Ｐゴシック" charset="0"/>
        </a:defRPr>
      </a:lvl8pPr>
      <a:lvl9pPr marL="1371600" algn="l" rtl="0" eaLnBrk="1" fontAlgn="base" hangingPunct="1">
        <a:spcBef>
          <a:spcPct val="0"/>
        </a:spcBef>
        <a:spcAft>
          <a:spcPct val="0"/>
        </a:spcAft>
        <a:defRPr sz="2700" b="1">
          <a:solidFill>
            <a:srgbClr val="9E2A2F"/>
          </a:solidFill>
          <a:latin typeface="Arial" charset="0"/>
          <a:ea typeface="ＭＳ Ｐゴシック" charset="0"/>
        </a:defRPr>
      </a:lvl9pPr>
    </p:titleStyle>
    <p:bodyStyle>
      <a:lvl1pPr marL="173831" marR="0" indent="-173831" algn="l" defTabSz="685800" rtl="0" eaLnBrk="1" fontAlgn="base" latinLnBrk="0" hangingPunct="1">
        <a:lnSpc>
          <a:spcPct val="100000"/>
        </a:lnSpc>
        <a:spcBef>
          <a:spcPts val="450"/>
        </a:spcBef>
        <a:spcAft>
          <a:spcPts val="0"/>
        </a:spcAft>
        <a:buClr>
          <a:prstClr val="black"/>
        </a:buClr>
        <a:buSzTx/>
        <a:buFont typeface="Arial"/>
        <a:buChar char="•"/>
        <a:tabLst/>
        <a:defRPr lang="en-US" altLang="en-US" sz="1500" b="0" kern="1200" dirty="0" smtClean="0">
          <a:solidFill>
            <a:schemeClr val="tx1"/>
          </a:solidFill>
          <a:latin typeface="Arial"/>
          <a:ea typeface="ＭＳ Ｐゴシック" charset="0"/>
          <a:cs typeface="Arial"/>
        </a:defRPr>
      </a:lvl1pPr>
      <a:lvl2pPr marL="382191" marR="0" indent="-172641" algn="l" defTabSz="685800" rtl="0" eaLnBrk="1" fontAlgn="base" latinLnBrk="0" hangingPunct="1">
        <a:lnSpc>
          <a:spcPct val="100000"/>
        </a:lnSpc>
        <a:spcBef>
          <a:spcPts val="450"/>
        </a:spcBef>
        <a:spcAft>
          <a:spcPts val="0"/>
        </a:spcAft>
        <a:buClrTx/>
        <a:buSzTx/>
        <a:buFont typeface="Lucida Grande"/>
        <a:buChar char="–"/>
        <a:tabLst/>
        <a:defRPr lang="en-US" altLang="en-US" sz="1350" b="0" kern="1200" dirty="0" smtClean="0">
          <a:solidFill>
            <a:schemeClr val="tx1"/>
          </a:solidFill>
          <a:latin typeface="Arial"/>
          <a:ea typeface="ＭＳ Ｐゴシック" charset="0"/>
          <a:cs typeface="Arial"/>
        </a:defRPr>
      </a:lvl2pPr>
      <a:lvl3pPr marL="600075" marR="0" indent="-170260" algn="l" defTabSz="685800" rtl="0" eaLnBrk="1" fontAlgn="base" latinLnBrk="0" hangingPunct="1">
        <a:lnSpc>
          <a:spcPct val="100000"/>
        </a:lnSpc>
        <a:spcBef>
          <a:spcPts val="450"/>
        </a:spcBef>
        <a:spcAft>
          <a:spcPts val="0"/>
        </a:spcAft>
        <a:buClrTx/>
        <a:buSzTx/>
        <a:buFont typeface="Arial" panose="020B0604020202020204" pitchFamily="34" charset="0"/>
        <a:buChar char="­"/>
        <a:tabLst/>
        <a:defRPr lang="en-US" altLang="en-US" sz="1200" b="0" kern="1200" dirty="0" smtClean="0">
          <a:solidFill>
            <a:schemeClr val="tx1"/>
          </a:solidFill>
          <a:latin typeface="+mn-lt"/>
          <a:ea typeface="ＭＳ Ｐゴシック" charset="0"/>
          <a:cs typeface="+mn-cs"/>
        </a:defRPr>
      </a:lvl3pPr>
      <a:lvl4pPr marL="813197" marR="0" indent="-172641" algn="l" defTabSz="685800" rtl="0" eaLnBrk="1" fontAlgn="base" latinLnBrk="0" hangingPunct="1">
        <a:lnSpc>
          <a:spcPct val="100000"/>
        </a:lnSpc>
        <a:spcBef>
          <a:spcPts val="450"/>
        </a:spcBef>
        <a:spcAft>
          <a:spcPts val="0"/>
        </a:spcAft>
        <a:buClrTx/>
        <a:buSzTx/>
        <a:buFont typeface="Arial" panose="020B0604020202020204" pitchFamily="34" charset="0"/>
        <a:buChar char="•"/>
        <a:tabLst/>
        <a:defRPr lang="en-US" altLang="en-US" sz="1200" b="0" kern="1200" dirty="0" smtClean="0">
          <a:solidFill>
            <a:schemeClr val="tx1"/>
          </a:solidFill>
          <a:latin typeface="+mn-lt"/>
          <a:ea typeface="ＭＳ Ｐゴシック" charset="0"/>
          <a:cs typeface="+mn-cs"/>
        </a:defRPr>
      </a:lvl4pPr>
      <a:lvl5pPr marL="772716" indent="-130969" algn="l" rtl="0" eaLnBrk="1" fontAlgn="base" hangingPunct="1">
        <a:spcBef>
          <a:spcPts val="450"/>
        </a:spcBef>
        <a:spcAft>
          <a:spcPct val="0"/>
        </a:spcAft>
        <a:buFont typeface="Arial"/>
        <a:buChar char="•"/>
        <a:defRPr lang="en-US" altLang="en-US" sz="1200" b="0" kern="1200" dirty="0" smtClean="0">
          <a:solidFill>
            <a:schemeClr val="tx1"/>
          </a:solidFill>
          <a:latin typeface="+mn-lt"/>
          <a:ea typeface="ＭＳ Ｐゴシック"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7B8A"/>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CD9BB12-2B7A-44DE-BC6D-C5C1EDDA9FC8}"/>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35141E5-FA78-4082-926F-C4206231339C}"/>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248D7D6-5CA8-4FEF-83AF-DAC6B57A8580}"/>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5" name="Tijdelijke aanduiding voor voettekst 4">
            <a:extLst>
              <a:ext uri="{FF2B5EF4-FFF2-40B4-BE49-F238E27FC236}">
                <a16:creationId xmlns:a16="http://schemas.microsoft.com/office/drawing/2014/main" id="{F034A5E6-BAC9-48AA-91AA-18065F97B178}"/>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nl-NL"/>
              <a:t>EHS - VGM TA 2022</a:t>
            </a:r>
          </a:p>
        </p:txBody>
      </p:sp>
      <p:sp>
        <p:nvSpPr>
          <p:cNvPr id="6" name="Tijdelijke aanduiding voor dianummer 5">
            <a:extLst>
              <a:ext uri="{FF2B5EF4-FFF2-40B4-BE49-F238E27FC236}">
                <a16:creationId xmlns:a16="http://schemas.microsoft.com/office/drawing/2014/main" id="{587CFFF5-86E4-4348-977E-F14B8CE14193}"/>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C046050-A9BF-4ECA-B3AE-2D42AB258163}" type="slidenum">
              <a:rPr lang="nl-NL" smtClean="0"/>
              <a:t>‹nr.›</a:t>
            </a:fld>
            <a:endParaRPr lang="nl-NL"/>
          </a:p>
        </p:txBody>
      </p:sp>
    </p:spTree>
    <p:extLst>
      <p:ext uri="{BB962C8B-B14F-4D97-AF65-F5344CB8AC3E}">
        <p14:creationId xmlns:p14="http://schemas.microsoft.com/office/powerpoint/2010/main" val="943612501"/>
      </p:ext>
    </p:extLst>
  </p:cSld>
  <p:clrMap bg1="lt1" tx1="dk1" bg2="lt2" tx2="dk2" accent1="accent1" accent2="accent2" accent3="accent3" accent4="accent4" accent5="accent5" accent6="accent6" hlink="hlink" folHlink="folHlink"/>
  <p:sldLayoutIdLst>
    <p:sldLayoutId id="2147484212" r:id="rId1"/>
    <p:sldLayoutId id="2147484213" r:id="rId2"/>
    <p:sldLayoutId id="2147484214" r:id="rId3"/>
    <p:sldLayoutId id="2147484215" r:id="rId4"/>
    <p:sldLayoutId id="2147484216" r:id="rId5"/>
    <p:sldLayoutId id="2147484217" r:id="rId6"/>
    <p:sldLayoutId id="2147484218" r:id="rId7"/>
    <p:sldLayoutId id="2147484219" r:id="rId8"/>
    <p:sldLayoutId id="2147484220" r:id="rId9"/>
    <p:sldLayoutId id="2147484221" r:id="rId10"/>
    <p:sldLayoutId id="2147484222"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ound Diagonal Corner Rectangle 12"/>
          <p:cNvSpPr/>
          <p:nvPr userDrawn="1"/>
        </p:nvSpPr>
        <p:spPr>
          <a:xfrm>
            <a:off x="184150" y="4665663"/>
            <a:ext cx="341313" cy="287337"/>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028" name="Title Placeholder 1"/>
          <p:cNvSpPr>
            <a:spLocks noGrp="1"/>
          </p:cNvSpPr>
          <p:nvPr>
            <p:ph type="title"/>
          </p:nvPr>
        </p:nvSpPr>
        <p:spPr bwMode="auto">
          <a:xfrm>
            <a:off x="715963" y="222250"/>
            <a:ext cx="7720012"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Click to edit Master title style</a:t>
            </a:r>
          </a:p>
        </p:txBody>
      </p:sp>
      <p:sp>
        <p:nvSpPr>
          <p:cNvPr id="1029" name="Text Placeholder 2"/>
          <p:cNvSpPr>
            <a:spLocks noGrp="1"/>
          </p:cNvSpPr>
          <p:nvPr>
            <p:ph type="body" idx="1"/>
          </p:nvPr>
        </p:nvSpPr>
        <p:spPr bwMode="auto">
          <a:xfrm>
            <a:off x="715963" y="1139825"/>
            <a:ext cx="7720012" cy="32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Click to edit Master text styles</a:t>
            </a:r>
          </a:p>
          <a:p>
            <a:pPr lvl="1"/>
            <a:r>
              <a:rPr lang="en-US" altLang="en-US"/>
              <a:t>Second level</a:t>
            </a:r>
          </a:p>
        </p:txBody>
      </p:sp>
      <p:sp>
        <p:nvSpPr>
          <p:cNvPr id="12" name="Round Diagonal Corner Rectangle 11"/>
          <p:cNvSpPr/>
          <p:nvPr userDrawn="1"/>
        </p:nvSpPr>
        <p:spPr>
          <a:xfrm>
            <a:off x="615950" y="4664075"/>
            <a:ext cx="8308044" cy="287338"/>
          </a:xfrm>
          <a:prstGeom prst="round2DiagRect">
            <a:avLst>
              <a:gd name="adj1" fmla="val 38120"/>
              <a:gd name="adj2" fmla="val 0"/>
            </a:avLst>
          </a:prstGeom>
          <a:solidFill>
            <a:srgbClr val="D0D0C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031" name="TextBox 16"/>
          <p:cNvSpPr txBox="1">
            <a:spLocks noChangeArrowheads="1"/>
          </p:cNvSpPr>
          <p:nvPr userDrawn="1"/>
        </p:nvSpPr>
        <p:spPr bwMode="auto">
          <a:xfrm>
            <a:off x="625475" y="4670425"/>
            <a:ext cx="5056188" cy="280988"/>
          </a:xfrm>
          <a:prstGeom prst="rect">
            <a:avLst/>
          </a:prstGeom>
          <a:noFill/>
          <a:ln>
            <a:noFill/>
          </a:ln>
        </p:spPr>
        <p:txBody>
          <a:bodyPr anchor="ctr"/>
          <a:lstStyle>
            <a:lvl1pPr>
              <a:defRPr>
                <a:solidFill>
                  <a:schemeClr val="tx1"/>
                </a:solidFill>
                <a:latin typeface="Helvetica" pitchFamily="125" charset="0"/>
                <a:ea typeface="ヒラギノ角ゴ Pro W3" pitchFamily="125" charset="-128"/>
              </a:defRPr>
            </a:lvl1pPr>
            <a:lvl2pPr marL="742950" indent="-285750">
              <a:defRPr>
                <a:solidFill>
                  <a:schemeClr val="tx1"/>
                </a:solidFill>
                <a:latin typeface="Helvetica" pitchFamily="125" charset="0"/>
                <a:ea typeface="ヒラギノ角ゴ Pro W3" pitchFamily="125" charset="-128"/>
              </a:defRPr>
            </a:lvl2pPr>
            <a:lvl3pPr marL="1143000" indent="-228600">
              <a:defRPr>
                <a:solidFill>
                  <a:schemeClr val="tx1"/>
                </a:solidFill>
                <a:latin typeface="Helvetica" pitchFamily="125" charset="0"/>
                <a:ea typeface="ヒラギノ角ゴ Pro W3" pitchFamily="125" charset="-128"/>
              </a:defRPr>
            </a:lvl3pPr>
            <a:lvl4pPr marL="1600200" indent="-228600">
              <a:defRPr>
                <a:solidFill>
                  <a:schemeClr val="tx1"/>
                </a:solidFill>
                <a:latin typeface="Helvetica" pitchFamily="125" charset="0"/>
                <a:ea typeface="ヒラギノ角ゴ Pro W3" pitchFamily="125" charset="-128"/>
              </a:defRPr>
            </a:lvl4pPr>
            <a:lvl5pPr marL="2057400" indent="-228600">
              <a:defRPr>
                <a:solidFill>
                  <a:schemeClr val="tx1"/>
                </a:solidFill>
                <a:latin typeface="Helvetica" pitchFamily="125" charset="0"/>
                <a:ea typeface="ヒラギノ角ゴ Pro W3" pitchFamily="125" charset="-128"/>
              </a:defRPr>
            </a:lvl5pPr>
            <a:lvl6pPr marL="2514600" indent="-228600" fontAlgn="base">
              <a:spcBef>
                <a:spcPct val="0"/>
              </a:spcBef>
              <a:spcAft>
                <a:spcPct val="0"/>
              </a:spcAft>
              <a:defRPr>
                <a:solidFill>
                  <a:schemeClr val="tx1"/>
                </a:solidFill>
                <a:latin typeface="Helvetica" pitchFamily="125" charset="0"/>
                <a:ea typeface="ヒラギノ角ゴ Pro W3" pitchFamily="125" charset="-128"/>
              </a:defRPr>
            </a:lvl6pPr>
            <a:lvl7pPr marL="2971800" indent="-228600" fontAlgn="base">
              <a:spcBef>
                <a:spcPct val="0"/>
              </a:spcBef>
              <a:spcAft>
                <a:spcPct val="0"/>
              </a:spcAft>
              <a:defRPr>
                <a:solidFill>
                  <a:schemeClr val="tx1"/>
                </a:solidFill>
                <a:latin typeface="Helvetica" pitchFamily="125" charset="0"/>
                <a:ea typeface="ヒラギノ角ゴ Pro W3" pitchFamily="125" charset="-128"/>
              </a:defRPr>
            </a:lvl7pPr>
            <a:lvl8pPr marL="3429000" indent="-228600" fontAlgn="base">
              <a:spcBef>
                <a:spcPct val="0"/>
              </a:spcBef>
              <a:spcAft>
                <a:spcPct val="0"/>
              </a:spcAft>
              <a:defRPr>
                <a:solidFill>
                  <a:schemeClr val="tx1"/>
                </a:solidFill>
                <a:latin typeface="Helvetica" pitchFamily="125" charset="0"/>
                <a:ea typeface="ヒラギノ角ゴ Pro W3" pitchFamily="125" charset="-128"/>
              </a:defRPr>
            </a:lvl8pPr>
            <a:lvl9pPr marL="3886200" indent="-228600" fontAlgn="base">
              <a:spcBef>
                <a:spcPct val="0"/>
              </a:spcBef>
              <a:spcAft>
                <a:spcPct val="0"/>
              </a:spcAft>
              <a:defRPr>
                <a:solidFill>
                  <a:schemeClr val="tx1"/>
                </a:solidFill>
                <a:latin typeface="Helvetica" pitchFamily="125" charset="0"/>
                <a:ea typeface="ヒラギノ角ゴ Pro W3" pitchFamily="125" charset="-128"/>
              </a:defRPr>
            </a:lvl9pPr>
          </a:lstStyle>
          <a:p>
            <a:pPr>
              <a:defRPr/>
            </a:pPr>
            <a:r>
              <a:rPr lang="en-US" altLang="en-US" sz="1000" b="1" dirty="0">
                <a:solidFill>
                  <a:srgbClr val="97999B"/>
                </a:solidFill>
                <a:latin typeface="Arial" pitchFamily="34" charset="0"/>
                <a:cs typeface="Arial" pitchFamily="34" charset="0"/>
              </a:rPr>
              <a:t>EHS Global Strategy &amp; Transformation | March 2021</a:t>
            </a:r>
          </a:p>
        </p:txBody>
      </p:sp>
      <p:sp>
        <p:nvSpPr>
          <p:cNvPr id="6" name="Slide Number Placeholder 5"/>
          <p:cNvSpPr>
            <a:spLocks noGrp="1"/>
          </p:cNvSpPr>
          <p:nvPr>
            <p:ph type="sldNum" sz="quarter" idx="4"/>
          </p:nvPr>
        </p:nvSpPr>
        <p:spPr>
          <a:xfrm>
            <a:off x="184150" y="4670425"/>
            <a:ext cx="341313" cy="274638"/>
          </a:xfrm>
          <a:prstGeom prst="rect">
            <a:avLst/>
          </a:prstGeom>
        </p:spPr>
        <p:txBody>
          <a:bodyPr vert="horz" wrap="square" lIns="91440" tIns="45720" rIns="91440" bIns="45720" numCol="1" anchor="ctr" anchorCtr="0" compatLnSpc="1">
            <a:prstTxWarp prst="textNoShape">
              <a:avLst/>
            </a:prstTxWarp>
          </a:bodyPr>
          <a:lstStyle>
            <a:lvl1pPr algn="ctr">
              <a:defRPr sz="1000" b="1">
                <a:solidFill>
                  <a:schemeClr val="bg1"/>
                </a:solidFill>
                <a:latin typeface="Arial" pitchFamily="34" charset="0"/>
                <a:cs typeface="Arial" pitchFamily="34" charset="0"/>
              </a:defRPr>
            </a:lvl1pPr>
          </a:lstStyle>
          <a:p>
            <a:fld id="{2DEE3209-E07D-4F40-8D4D-2C5806060DD2}" type="slidenum">
              <a:rPr lang="en-US" altLang="en-US"/>
              <a:pPr/>
              <a:t>‹nr.›</a:t>
            </a:fld>
            <a:endParaRPr lang="en-US" altLang="en-US"/>
          </a:p>
        </p:txBody>
      </p:sp>
      <p:pic>
        <p:nvPicPr>
          <p:cNvPr id="9" name="Picture 8">
            <a:extLst>
              <a:ext uri="{FF2B5EF4-FFF2-40B4-BE49-F238E27FC236}">
                <a16:creationId xmlns:a16="http://schemas.microsoft.com/office/drawing/2014/main" id="{25EE3A30-0FE9-4D0A-8005-C0EE2D52ED19}"/>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8435975" y="4739164"/>
            <a:ext cx="389462" cy="137160"/>
          </a:xfrm>
          <a:prstGeom prst="rect">
            <a:avLst/>
          </a:prstGeom>
        </p:spPr>
      </p:pic>
    </p:spTree>
    <p:extLst>
      <p:ext uri="{BB962C8B-B14F-4D97-AF65-F5344CB8AC3E}">
        <p14:creationId xmlns:p14="http://schemas.microsoft.com/office/powerpoint/2010/main" val="1561419694"/>
      </p:ext>
    </p:extLst>
  </p:cSld>
  <p:clrMap bg1="lt1" tx1="dk1" bg2="lt2" tx2="dk2" accent1="accent1" accent2="accent2" accent3="accent3" accent4="accent4" accent5="accent5" accent6="accent6" hlink="hlink" folHlink="folHlink"/>
  <p:sldLayoutIdLst>
    <p:sldLayoutId id="2147484224" r:id="rId1"/>
    <p:sldLayoutId id="2147484225" r:id="rId2"/>
    <p:sldLayoutId id="2147484226" r:id="rId3"/>
    <p:sldLayoutId id="2147484227" r:id="rId4"/>
    <p:sldLayoutId id="2147484228" r:id="rId5"/>
    <p:sldLayoutId id="2147484229" r:id="rId6"/>
    <p:sldLayoutId id="2147484230" r:id="rId7"/>
    <p:sldLayoutId id="2147484231" r:id="rId8"/>
    <p:sldLayoutId id="2147484232" r:id="rId9"/>
    <p:sldLayoutId id="2147484233" r:id="rId10"/>
    <p:sldLayoutId id="2147484234" r:id="rId11"/>
    <p:sldLayoutId id="2147484235" r:id="rId12"/>
    <p:sldLayoutId id="2147484236" r:id="rId13"/>
    <p:sldLayoutId id="2147484237" r:id="rId14"/>
    <p:sldLayoutId id="2147484238" r:id="rId15"/>
    <p:sldLayoutId id="2147484239" r:id="rId16"/>
    <p:sldLayoutId id="2147484240" r:id="rId17"/>
    <p:sldLayoutId id="2147484241" r:id="rId18"/>
    <p:sldLayoutId id="2147484242" r:id="rId19"/>
    <p:sldLayoutId id="2147484243" r:id="rId20"/>
    <p:sldLayoutId id="2147484244" r:id="rId21"/>
    <p:sldLayoutId id="2147484245" r:id="rId22"/>
    <p:sldLayoutId id="2147484246" r:id="rId23"/>
    <p:sldLayoutId id="2147484247" r:id="rId24"/>
    <p:sldLayoutId id="2147484248" r:id="rId25"/>
    <p:sldLayoutId id="2147484249" r:id="rId26"/>
  </p:sldLayoutIdLst>
  <p:hf hdr="0" dt="0"/>
  <p:txStyles>
    <p:titleStyle>
      <a:lvl1pPr algn="l" rtl="0" eaLnBrk="1" fontAlgn="base" hangingPunct="1">
        <a:spcBef>
          <a:spcPct val="0"/>
        </a:spcBef>
        <a:spcAft>
          <a:spcPct val="0"/>
        </a:spcAft>
        <a:defRPr sz="3200" b="1" kern="1200">
          <a:solidFill>
            <a:srgbClr val="519137"/>
          </a:solidFill>
          <a:latin typeface="Arial"/>
          <a:ea typeface="ヒラギノ角ゴ Pro W3" pitchFamily="125" charset="-128"/>
          <a:cs typeface="Arial"/>
        </a:defRPr>
      </a:lvl1pPr>
      <a:lvl2pPr algn="l" rtl="0" eaLnBrk="1" fontAlgn="base" hangingPunct="1">
        <a:spcBef>
          <a:spcPct val="0"/>
        </a:spcBef>
        <a:spcAft>
          <a:spcPct val="0"/>
        </a:spcAft>
        <a:defRPr sz="3200" b="1">
          <a:solidFill>
            <a:srgbClr val="005F86"/>
          </a:solidFill>
          <a:latin typeface="Arial" pitchFamily="34" charset="0"/>
          <a:ea typeface="ヒラギノ角ゴ Pro W3" pitchFamily="125" charset="-128"/>
          <a:cs typeface="Arial" pitchFamily="34" charset="0"/>
        </a:defRPr>
      </a:lvl2pPr>
      <a:lvl3pPr algn="l" rtl="0" eaLnBrk="1" fontAlgn="base" hangingPunct="1">
        <a:spcBef>
          <a:spcPct val="0"/>
        </a:spcBef>
        <a:spcAft>
          <a:spcPct val="0"/>
        </a:spcAft>
        <a:defRPr sz="3200" b="1">
          <a:solidFill>
            <a:srgbClr val="005F86"/>
          </a:solidFill>
          <a:latin typeface="Arial" pitchFamily="34" charset="0"/>
          <a:ea typeface="ヒラギノ角ゴ Pro W3" pitchFamily="125" charset="-128"/>
          <a:cs typeface="Arial" pitchFamily="34" charset="0"/>
        </a:defRPr>
      </a:lvl3pPr>
      <a:lvl4pPr algn="l" rtl="0" eaLnBrk="1" fontAlgn="base" hangingPunct="1">
        <a:spcBef>
          <a:spcPct val="0"/>
        </a:spcBef>
        <a:spcAft>
          <a:spcPct val="0"/>
        </a:spcAft>
        <a:defRPr sz="3200" b="1">
          <a:solidFill>
            <a:srgbClr val="005F86"/>
          </a:solidFill>
          <a:latin typeface="Arial" pitchFamily="34" charset="0"/>
          <a:ea typeface="ヒラギノ角ゴ Pro W3" pitchFamily="125" charset="-128"/>
          <a:cs typeface="Arial" pitchFamily="34" charset="0"/>
        </a:defRPr>
      </a:lvl4pPr>
      <a:lvl5pPr algn="l" rtl="0" eaLnBrk="1" fontAlgn="base" hangingPunct="1">
        <a:spcBef>
          <a:spcPct val="0"/>
        </a:spcBef>
        <a:spcAft>
          <a:spcPct val="0"/>
        </a:spcAft>
        <a:defRPr sz="3200" b="1">
          <a:solidFill>
            <a:srgbClr val="005F86"/>
          </a:solidFill>
          <a:latin typeface="Arial" pitchFamily="34" charset="0"/>
          <a:ea typeface="ヒラギノ角ゴ Pro W3" pitchFamily="125" charset="-128"/>
          <a:cs typeface="Arial" pitchFamily="34" charset="0"/>
        </a:defRPr>
      </a:lvl5pPr>
      <a:lvl6pPr marL="457200" algn="l" rtl="0" eaLnBrk="1" fontAlgn="base" hangingPunct="1">
        <a:spcBef>
          <a:spcPct val="0"/>
        </a:spcBef>
        <a:spcAft>
          <a:spcPct val="0"/>
        </a:spcAft>
        <a:defRPr sz="2000" b="1">
          <a:solidFill>
            <a:srgbClr val="A22B38"/>
          </a:solidFill>
          <a:latin typeface="Arial" pitchFamily="34" charset="0"/>
          <a:ea typeface="ヒラギノ角ゴ Pro W3" pitchFamily="125" charset="-128"/>
        </a:defRPr>
      </a:lvl6pPr>
      <a:lvl7pPr marL="914400" algn="l" rtl="0" eaLnBrk="1" fontAlgn="base" hangingPunct="1">
        <a:spcBef>
          <a:spcPct val="0"/>
        </a:spcBef>
        <a:spcAft>
          <a:spcPct val="0"/>
        </a:spcAft>
        <a:defRPr sz="2000" b="1">
          <a:solidFill>
            <a:srgbClr val="A22B38"/>
          </a:solidFill>
          <a:latin typeface="Arial" pitchFamily="34" charset="0"/>
          <a:ea typeface="ヒラギノ角ゴ Pro W3" pitchFamily="125" charset="-128"/>
        </a:defRPr>
      </a:lvl7pPr>
      <a:lvl8pPr marL="1371600" algn="l" rtl="0" eaLnBrk="1" fontAlgn="base" hangingPunct="1">
        <a:spcBef>
          <a:spcPct val="0"/>
        </a:spcBef>
        <a:spcAft>
          <a:spcPct val="0"/>
        </a:spcAft>
        <a:defRPr sz="2000" b="1">
          <a:solidFill>
            <a:srgbClr val="A22B38"/>
          </a:solidFill>
          <a:latin typeface="Arial" pitchFamily="34" charset="0"/>
          <a:ea typeface="ヒラギノ角ゴ Pro W3" pitchFamily="125" charset="-128"/>
        </a:defRPr>
      </a:lvl8pPr>
      <a:lvl9pPr marL="1828800" algn="l" rtl="0" eaLnBrk="1" fontAlgn="base" hangingPunct="1">
        <a:spcBef>
          <a:spcPct val="0"/>
        </a:spcBef>
        <a:spcAft>
          <a:spcPct val="0"/>
        </a:spcAft>
        <a:defRPr sz="2000" b="1">
          <a:solidFill>
            <a:srgbClr val="A22B38"/>
          </a:solidFill>
          <a:latin typeface="Arial" pitchFamily="34" charset="0"/>
          <a:ea typeface="ヒラギノ角ゴ Pro W3" pitchFamily="125" charset="-128"/>
        </a:defRPr>
      </a:lvl9pPr>
    </p:titleStyle>
    <p:bodyStyle>
      <a:lvl1pPr marL="171450" indent="-171450" algn="l" rtl="0" eaLnBrk="1" fontAlgn="base" hangingPunct="1">
        <a:spcBef>
          <a:spcPct val="20000"/>
        </a:spcBef>
        <a:spcAft>
          <a:spcPct val="0"/>
        </a:spcAft>
        <a:buFont typeface="Arial" pitchFamily="34" charset="0"/>
        <a:buChar char="•"/>
        <a:defRPr sz="1400" kern="1200">
          <a:solidFill>
            <a:schemeClr val="tx1"/>
          </a:solidFill>
          <a:latin typeface="Arial"/>
          <a:ea typeface="ヒラギノ角ゴ Pro W3" pitchFamily="125" charset="-128"/>
          <a:cs typeface="Arial"/>
        </a:defRPr>
      </a:lvl1pPr>
      <a:lvl2pPr marL="401638" indent="-230188" algn="l" rtl="0" eaLnBrk="1" fontAlgn="base" hangingPunct="1">
        <a:spcBef>
          <a:spcPct val="20000"/>
        </a:spcBef>
        <a:spcAft>
          <a:spcPct val="0"/>
        </a:spcAft>
        <a:buFont typeface="Arial" pitchFamily="34" charset="0"/>
        <a:buChar char="–"/>
        <a:defRPr sz="1200" kern="1200">
          <a:solidFill>
            <a:schemeClr val="tx1"/>
          </a:solidFill>
          <a:latin typeface="Arial"/>
          <a:ea typeface="ヒラギノ角ゴ Pro W3" pitchFamily="125" charset="-128"/>
          <a:cs typeface="Arial"/>
        </a:defRPr>
      </a:lvl2pPr>
      <a:lvl3pPr marL="1143000" indent="-228600" algn="l"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pitchFamily="125" charset="-128"/>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pitchFamily="125" charset="-128"/>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pitchFamily="12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hyperlink" Target="https://visitcargill.nl/"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740666" y="1693926"/>
            <a:ext cx="7911556" cy="1543050"/>
          </a:xfrm>
        </p:spPr>
        <p:txBody>
          <a:bodyPr/>
          <a:lstStyle/>
          <a:p>
            <a:r>
              <a:rPr lang="en-US" sz="4800" dirty="0"/>
              <a:t>EHS/VGM plan TA 2023</a:t>
            </a:r>
          </a:p>
          <a:p>
            <a:endParaRPr lang="en-US" dirty="0"/>
          </a:p>
        </p:txBody>
      </p:sp>
      <p:sp>
        <p:nvSpPr>
          <p:cNvPr id="8" name="Text Placeholder 7"/>
          <p:cNvSpPr>
            <a:spLocks noGrp="1"/>
          </p:cNvSpPr>
          <p:nvPr>
            <p:ph type="body" sz="quarter" idx="16"/>
          </p:nvPr>
        </p:nvSpPr>
        <p:spPr/>
        <p:txBody>
          <a:bodyPr/>
          <a:lstStyle/>
          <a:p>
            <a:r>
              <a:rPr lang="en-US" dirty="0">
                <a:solidFill>
                  <a:srgbClr val="658D1B"/>
                </a:solidFill>
              </a:rPr>
              <a:t>Sas van Gent</a:t>
            </a:r>
          </a:p>
          <a:p>
            <a:r>
              <a:rPr lang="en-US" dirty="0">
                <a:solidFill>
                  <a:srgbClr val="658D1B"/>
                </a:solidFill>
              </a:rPr>
              <a:t>Datum:22-02-2023</a:t>
            </a:r>
          </a:p>
        </p:txBody>
      </p:sp>
    </p:spTree>
    <p:extLst>
      <p:ext uri="{BB962C8B-B14F-4D97-AF65-F5344CB8AC3E}">
        <p14:creationId xmlns:p14="http://schemas.microsoft.com/office/powerpoint/2010/main" val="2204085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3AF61D-CF46-49F7-90B7-625F0AC5C29A}"/>
              </a:ext>
            </a:extLst>
          </p:cNvPr>
          <p:cNvSpPr>
            <a:spLocks noGrp="1"/>
          </p:cNvSpPr>
          <p:nvPr>
            <p:ph type="title"/>
          </p:nvPr>
        </p:nvSpPr>
        <p:spPr/>
        <p:txBody>
          <a:bodyPr/>
          <a:lstStyle/>
          <a:p>
            <a:r>
              <a:rPr lang="nl-NL" dirty="0"/>
              <a:t>Risicovolle werkzaamheden </a:t>
            </a:r>
          </a:p>
        </p:txBody>
      </p:sp>
      <p:sp>
        <p:nvSpPr>
          <p:cNvPr id="3" name="Tijdelijke aanduiding voor dianummer 2">
            <a:extLst>
              <a:ext uri="{FF2B5EF4-FFF2-40B4-BE49-F238E27FC236}">
                <a16:creationId xmlns:a16="http://schemas.microsoft.com/office/drawing/2014/main" id="{2F51EAAE-FADA-4330-94FB-4B6E987CC567}"/>
              </a:ext>
            </a:extLst>
          </p:cNvPr>
          <p:cNvSpPr>
            <a:spLocks noGrp="1"/>
          </p:cNvSpPr>
          <p:nvPr>
            <p:ph type="sldNum" sz="quarter" idx="4"/>
          </p:nvPr>
        </p:nvSpPr>
        <p:spPr/>
        <p:txBody>
          <a:bodyPr/>
          <a:lstStyle/>
          <a:p>
            <a:fld id="{746372F0-8F5B-47E8-9A0C-8905EFF44332}" type="slidenum">
              <a:rPr lang="en-US" smtClean="0"/>
              <a:pPr/>
              <a:t>10</a:t>
            </a:fld>
            <a:endParaRPr lang="en-US"/>
          </a:p>
        </p:txBody>
      </p:sp>
      <p:sp>
        <p:nvSpPr>
          <p:cNvPr id="4" name="Tijdelijke aanduiding voor voettekst 3">
            <a:extLst>
              <a:ext uri="{FF2B5EF4-FFF2-40B4-BE49-F238E27FC236}">
                <a16:creationId xmlns:a16="http://schemas.microsoft.com/office/drawing/2014/main" id="{B22AF531-72B0-4EA3-8FD3-FE4712874E2A}"/>
              </a:ext>
            </a:extLst>
          </p:cNvPr>
          <p:cNvSpPr>
            <a:spLocks noGrp="1"/>
          </p:cNvSpPr>
          <p:nvPr>
            <p:ph type="ftr" sz="quarter" idx="3"/>
          </p:nvPr>
        </p:nvSpPr>
        <p:spPr/>
        <p:txBody>
          <a:bodyPr/>
          <a:lstStyle/>
          <a:p>
            <a:pPr>
              <a:defRPr/>
            </a:pPr>
            <a:r>
              <a:rPr lang="en-US">
                <a:solidFill>
                  <a:srgbClr val="97999B"/>
                </a:solidFill>
                <a:cs typeface="Arial" charset="0"/>
              </a:rPr>
              <a:t>EHS - VGM TA 2022</a:t>
            </a:r>
            <a:endParaRPr lang="en-US">
              <a:solidFill>
                <a:srgbClr val="FF0000"/>
              </a:solidFill>
              <a:cs typeface="Arial" charset="0"/>
            </a:endParaRPr>
          </a:p>
        </p:txBody>
      </p:sp>
      <p:sp>
        <p:nvSpPr>
          <p:cNvPr id="5" name="Tijdelijke aanduiding voor tekst 4">
            <a:extLst>
              <a:ext uri="{FF2B5EF4-FFF2-40B4-BE49-F238E27FC236}">
                <a16:creationId xmlns:a16="http://schemas.microsoft.com/office/drawing/2014/main" id="{55C4BBED-6DA5-4258-85B9-15B02DE223AB}"/>
              </a:ext>
            </a:extLst>
          </p:cNvPr>
          <p:cNvSpPr>
            <a:spLocks noGrp="1"/>
          </p:cNvSpPr>
          <p:nvPr>
            <p:ph type="body" sz="quarter" idx="10"/>
          </p:nvPr>
        </p:nvSpPr>
        <p:spPr/>
        <p:txBody>
          <a:bodyPr/>
          <a:lstStyle/>
          <a:p>
            <a:pPr marL="0" indent="0">
              <a:buNone/>
            </a:pPr>
            <a:r>
              <a:rPr lang="nl-NL" dirty="0">
                <a:solidFill>
                  <a:srgbClr val="658D1B"/>
                </a:solidFill>
              </a:rPr>
              <a:t>Drie Life </a:t>
            </a:r>
            <a:r>
              <a:rPr lang="nl-NL" dirty="0" err="1">
                <a:solidFill>
                  <a:srgbClr val="658D1B"/>
                </a:solidFill>
              </a:rPr>
              <a:t>Savers</a:t>
            </a:r>
            <a:r>
              <a:rPr lang="nl-NL" dirty="0">
                <a:solidFill>
                  <a:srgbClr val="658D1B"/>
                </a:solidFill>
              </a:rPr>
              <a:t> worden extra uitgelicht in VGM plan:</a:t>
            </a:r>
          </a:p>
          <a:p>
            <a:pPr marL="342900" indent="-342900">
              <a:buFont typeface="+mj-lt"/>
              <a:buAutoNum type="arabicPeriod"/>
            </a:pPr>
            <a:r>
              <a:rPr lang="nl-NL" dirty="0">
                <a:solidFill>
                  <a:srgbClr val="658D1B"/>
                </a:solidFill>
              </a:rPr>
              <a:t>Lock out/ Tag out(</a:t>
            </a:r>
            <a:r>
              <a:rPr lang="nl-NL" dirty="0" err="1">
                <a:solidFill>
                  <a:srgbClr val="658D1B"/>
                </a:solidFill>
              </a:rPr>
              <a:t>LoTo</a:t>
            </a:r>
            <a:r>
              <a:rPr lang="nl-NL" dirty="0">
                <a:solidFill>
                  <a:srgbClr val="658D1B"/>
                </a:solidFill>
              </a:rPr>
              <a:t>)</a:t>
            </a:r>
          </a:p>
          <a:p>
            <a:pPr marL="342900" indent="-342900">
              <a:buFont typeface="+mj-lt"/>
              <a:buAutoNum type="arabicPeriod"/>
            </a:pPr>
            <a:r>
              <a:rPr lang="nl-NL" dirty="0">
                <a:solidFill>
                  <a:srgbClr val="658D1B"/>
                </a:solidFill>
              </a:rPr>
              <a:t>Besloten ruimte</a:t>
            </a:r>
          </a:p>
          <a:p>
            <a:pPr marL="551260" lvl="1" indent="-342900">
              <a:buFont typeface="+mj-lt"/>
              <a:buAutoNum type="arabicPeriod"/>
            </a:pPr>
            <a:r>
              <a:rPr lang="nl-NL" dirty="0">
                <a:solidFill>
                  <a:srgbClr val="658D1B"/>
                </a:solidFill>
              </a:rPr>
              <a:t>Extern reddingsteam aanwezig </a:t>
            </a:r>
          </a:p>
          <a:p>
            <a:pPr marL="342900" indent="-342900">
              <a:buFont typeface="+mj-lt"/>
              <a:buAutoNum type="arabicPeriod"/>
            </a:pPr>
            <a:r>
              <a:rPr lang="nl-NL" dirty="0">
                <a:solidFill>
                  <a:srgbClr val="658D1B"/>
                </a:solidFill>
              </a:rPr>
              <a:t>Verkeersveiligheid </a:t>
            </a:r>
          </a:p>
          <a:p>
            <a:pPr marL="342900" indent="-342900">
              <a:buFont typeface="+mj-lt"/>
              <a:buAutoNum type="arabicPeriod"/>
            </a:pPr>
            <a:endParaRPr lang="nl-NL" dirty="0">
              <a:solidFill>
                <a:srgbClr val="658D1B"/>
              </a:solidFill>
            </a:endParaRPr>
          </a:p>
          <a:p>
            <a:pPr marL="0" indent="0">
              <a:buNone/>
            </a:pPr>
            <a:r>
              <a:rPr lang="nl-NL" b="1" dirty="0">
                <a:solidFill>
                  <a:srgbClr val="658D1B"/>
                </a:solidFill>
              </a:rPr>
              <a:t>Werkvergunningen:</a:t>
            </a:r>
            <a:br>
              <a:rPr lang="nl-NL" dirty="0">
                <a:solidFill>
                  <a:srgbClr val="658D1B"/>
                </a:solidFill>
              </a:rPr>
            </a:br>
            <a:r>
              <a:rPr lang="nl-NL" sz="1200" dirty="0">
                <a:solidFill>
                  <a:srgbClr val="658D1B"/>
                </a:solidFill>
              </a:rPr>
              <a:t>Het is mogelijk om iemand meerdere vergunningen te laten bijhouden maar moet als houder direct beschikbaar zijn op de werklocatie. Het is in ieder geval de persoon die contact op neemt met de verleners maar ook de persoon moet zijn die voor de vergunning verlener beschikbaar moet zijn. Alle operationele medewerkers moeten bij PJHA en werkvergunning in het veld aanwezig zijn inclusief de beheerder.</a:t>
            </a:r>
          </a:p>
          <a:p>
            <a:pPr marL="0" indent="0">
              <a:buNone/>
            </a:pPr>
            <a:endParaRPr lang="nl-NL" sz="1200" dirty="0">
              <a:solidFill>
                <a:srgbClr val="658D1B"/>
              </a:solidFill>
            </a:endParaRPr>
          </a:p>
          <a:p>
            <a:pPr marL="0" indent="0">
              <a:buNone/>
            </a:pPr>
            <a:r>
              <a:rPr lang="nl-NL" b="1" dirty="0">
                <a:solidFill>
                  <a:srgbClr val="658D1B"/>
                </a:solidFill>
              </a:rPr>
              <a:t>Food </a:t>
            </a:r>
            <a:r>
              <a:rPr lang="nl-NL" b="1" dirty="0" err="1">
                <a:solidFill>
                  <a:srgbClr val="658D1B"/>
                </a:solidFill>
              </a:rPr>
              <a:t>vs</a:t>
            </a:r>
            <a:r>
              <a:rPr lang="nl-NL" b="1" dirty="0">
                <a:solidFill>
                  <a:srgbClr val="658D1B"/>
                </a:solidFill>
              </a:rPr>
              <a:t> industrie </a:t>
            </a:r>
          </a:p>
          <a:p>
            <a:pPr marL="551260" lvl="1" indent="-342900">
              <a:buFont typeface="+mj-lt"/>
              <a:buAutoNum type="arabicPeriod"/>
            </a:pPr>
            <a:endParaRPr lang="nl-NL" dirty="0">
              <a:solidFill>
                <a:srgbClr val="658D1B"/>
              </a:solidFill>
            </a:endParaRPr>
          </a:p>
        </p:txBody>
      </p:sp>
    </p:spTree>
    <p:extLst>
      <p:ext uri="{BB962C8B-B14F-4D97-AF65-F5344CB8AC3E}">
        <p14:creationId xmlns:p14="http://schemas.microsoft.com/office/powerpoint/2010/main" val="1927180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EEA788-B31E-4F7D-ADF5-4BE89E1921BD}"/>
              </a:ext>
            </a:extLst>
          </p:cNvPr>
          <p:cNvSpPr>
            <a:spLocks noGrp="1"/>
          </p:cNvSpPr>
          <p:nvPr>
            <p:ph type="title"/>
          </p:nvPr>
        </p:nvSpPr>
        <p:spPr/>
        <p:txBody>
          <a:bodyPr/>
          <a:lstStyle/>
          <a:p>
            <a:r>
              <a:rPr lang="nl-NL" dirty="0"/>
              <a:t>Toegang-</a:t>
            </a:r>
            <a:r>
              <a:rPr lang="nl-NL" dirty="0" err="1"/>
              <a:t>onboarding</a:t>
            </a:r>
            <a:r>
              <a:rPr lang="nl-NL" dirty="0"/>
              <a:t> </a:t>
            </a:r>
          </a:p>
        </p:txBody>
      </p:sp>
      <p:sp>
        <p:nvSpPr>
          <p:cNvPr id="3" name="Tijdelijke aanduiding voor dianummer 2">
            <a:extLst>
              <a:ext uri="{FF2B5EF4-FFF2-40B4-BE49-F238E27FC236}">
                <a16:creationId xmlns:a16="http://schemas.microsoft.com/office/drawing/2014/main" id="{52C90167-0372-4BBE-92C4-8C0558AD80DB}"/>
              </a:ext>
            </a:extLst>
          </p:cNvPr>
          <p:cNvSpPr>
            <a:spLocks noGrp="1"/>
          </p:cNvSpPr>
          <p:nvPr>
            <p:ph type="sldNum" sz="quarter" idx="4"/>
          </p:nvPr>
        </p:nvSpPr>
        <p:spPr/>
        <p:txBody>
          <a:bodyPr/>
          <a:lstStyle/>
          <a:p>
            <a:fld id="{746372F0-8F5B-47E8-9A0C-8905EFF44332}" type="slidenum">
              <a:rPr lang="en-US" smtClean="0"/>
              <a:pPr/>
              <a:t>11</a:t>
            </a:fld>
            <a:endParaRPr lang="en-US"/>
          </a:p>
        </p:txBody>
      </p:sp>
      <p:sp>
        <p:nvSpPr>
          <p:cNvPr id="4" name="Tijdelijke aanduiding voor voettekst 3">
            <a:extLst>
              <a:ext uri="{FF2B5EF4-FFF2-40B4-BE49-F238E27FC236}">
                <a16:creationId xmlns:a16="http://schemas.microsoft.com/office/drawing/2014/main" id="{68FDF346-00FA-4EF0-A762-FE67AC2E20EA}"/>
              </a:ext>
            </a:extLst>
          </p:cNvPr>
          <p:cNvSpPr>
            <a:spLocks noGrp="1"/>
          </p:cNvSpPr>
          <p:nvPr>
            <p:ph type="ftr" sz="quarter" idx="3"/>
          </p:nvPr>
        </p:nvSpPr>
        <p:spPr/>
        <p:txBody>
          <a:bodyPr/>
          <a:lstStyle/>
          <a:p>
            <a:pPr>
              <a:defRPr/>
            </a:pPr>
            <a:r>
              <a:rPr lang="en-US">
                <a:solidFill>
                  <a:srgbClr val="97999B"/>
                </a:solidFill>
                <a:cs typeface="Arial" charset="0"/>
              </a:rPr>
              <a:t>EHS - VGM TA 2022</a:t>
            </a:r>
            <a:endParaRPr lang="en-US">
              <a:solidFill>
                <a:srgbClr val="FF0000"/>
              </a:solidFill>
              <a:cs typeface="Arial" charset="0"/>
            </a:endParaRPr>
          </a:p>
        </p:txBody>
      </p:sp>
      <p:sp>
        <p:nvSpPr>
          <p:cNvPr id="5" name="Tijdelijke aanduiding voor tekst 4">
            <a:extLst>
              <a:ext uri="{FF2B5EF4-FFF2-40B4-BE49-F238E27FC236}">
                <a16:creationId xmlns:a16="http://schemas.microsoft.com/office/drawing/2014/main" id="{5CE040D7-8F06-4770-80AF-6C05DE9D8F25}"/>
              </a:ext>
            </a:extLst>
          </p:cNvPr>
          <p:cNvSpPr>
            <a:spLocks noGrp="1"/>
          </p:cNvSpPr>
          <p:nvPr>
            <p:ph type="body" sz="quarter" idx="10"/>
          </p:nvPr>
        </p:nvSpPr>
        <p:spPr/>
        <p:txBody>
          <a:bodyPr/>
          <a:lstStyle/>
          <a:p>
            <a:pPr marL="0" indent="0">
              <a:lnSpc>
                <a:spcPct val="107000"/>
              </a:lnSpc>
              <a:spcAft>
                <a:spcPts val="800"/>
              </a:spcAft>
              <a:buNone/>
            </a:pPr>
            <a:r>
              <a:rPr lang="nl-NL" sz="1400" dirty="0">
                <a:solidFill>
                  <a:srgbClr val="658D1B"/>
                </a:solidFill>
                <a:effectLst/>
                <a:latin typeface="+mn-lt"/>
                <a:ea typeface="Calibri" panose="020F0502020204030204" pitchFamily="34" charset="0"/>
                <a:cs typeface="Gautami" panose="020B0502040204020203" pitchFamily="34" charset="0"/>
              </a:rPr>
              <a:t>Alle contractor bedrijven ontvangen hun TA 2023 autorisaties bij het Competence Development Center. De firma’s worden uitgenodigd door het CDC om voorafgaand aan de TA 2023 zich in te schrijven op een tijdslot waarbij zij hun toegangspassen kunnen afhalen voor hun individuele medewerkers. </a:t>
            </a:r>
            <a:r>
              <a:rPr lang="nl-NL" sz="1400" b="1" dirty="0">
                <a:solidFill>
                  <a:srgbClr val="658D1B"/>
                </a:solidFill>
                <a:effectLst/>
                <a:latin typeface="+mn-lt"/>
                <a:ea typeface="Calibri" panose="020F0502020204030204" pitchFamily="34" charset="0"/>
                <a:cs typeface="Gautami" panose="020B0502040204020203" pitchFamily="34" charset="0"/>
              </a:rPr>
              <a:t>https://cdcsupport.nl/</a:t>
            </a:r>
            <a:br>
              <a:rPr lang="nl-NL" sz="1400" dirty="0">
                <a:solidFill>
                  <a:srgbClr val="658D1B"/>
                </a:solidFill>
                <a:latin typeface="+mn-lt"/>
                <a:ea typeface="Calibri" panose="020F0502020204030204" pitchFamily="34" charset="0"/>
                <a:cs typeface="Gautami" panose="020B0502040204020203" pitchFamily="34" charset="0"/>
              </a:rPr>
            </a:br>
            <a:br>
              <a:rPr lang="nl-NL" sz="1400" dirty="0">
                <a:solidFill>
                  <a:srgbClr val="658D1B"/>
                </a:solidFill>
                <a:latin typeface="+mn-lt"/>
                <a:ea typeface="Calibri" panose="020F0502020204030204" pitchFamily="34" charset="0"/>
                <a:cs typeface="Gautami" panose="020B0502040204020203" pitchFamily="34" charset="0"/>
              </a:rPr>
            </a:br>
            <a:r>
              <a:rPr lang="en-US" sz="1400" b="1" dirty="0">
                <a:solidFill>
                  <a:srgbClr val="658D1B"/>
                </a:solidFill>
                <a:effectLst/>
                <a:latin typeface="+mn-lt"/>
                <a:ea typeface="DengXian Light" panose="02010600030101010101" pitchFamily="2" charset="-122"/>
                <a:cs typeface="Times New Roman" panose="02020603050405020304" pitchFamily="18" charset="0"/>
              </a:rPr>
              <a:t>Competence Development Center</a:t>
            </a:r>
            <a:r>
              <a:rPr lang="en-US" sz="1400" dirty="0">
                <a:solidFill>
                  <a:srgbClr val="658D1B"/>
                </a:solidFill>
                <a:effectLst/>
                <a:latin typeface="+mn-lt"/>
                <a:ea typeface="Times New Roman" panose="02020603050405020304" pitchFamily="18" charset="0"/>
                <a:cs typeface="Times New Roman" panose="02020603050405020304" pitchFamily="18" charset="0"/>
              </a:rPr>
              <a:t> </a:t>
            </a:r>
            <a:br>
              <a:rPr lang="en-US" sz="1400" dirty="0">
                <a:solidFill>
                  <a:srgbClr val="658D1B"/>
                </a:solidFill>
                <a:effectLst/>
                <a:latin typeface="+mn-lt"/>
                <a:ea typeface="Times New Roman" panose="02020603050405020304" pitchFamily="18" charset="0"/>
                <a:cs typeface="Times New Roman" panose="02020603050405020304" pitchFamily="18" charset="0"/>
              </a:rPr>
            </a:br>
            <a:r>
              <a:rPr lang="en-US" sz="1400" b="1" dirty="0">
                <a:solidFill>
                  <a:srgbClr val="658D1B"/>
                </a:solidFill>
                <a:effectLst/>
                <a:latin typeface="+mn-lt"/>
                <a:ea typeface="Times New Roman" panose="02020603050405020304" pitchFamily="18" charset="0"/>
                <a:cs typeface="Calibri" panose="020F0502020204030204" pitchFamily="34" charset="0"/>
              </a:rPr>
              <a:t>Postbus 485 </a:t>
            </a:r>
            <a:br>
              <a:rPr lang="en-US" sz="1400" b="1" dirty="0">
                <a:solidFill>
                  <a:srgbClr val="658D1B"/>
                </a:solidFill>
                <a:effectLst/>
                <a:latin typeface="+mn-lt"/>
                <a:ea typeface="Times New Roman" panose="02020603050405020304" pitchFamily="18" charset="0"/>
                <a:cs typeface="Calibri" panose="020F0502020204030204" pitchFamily="34" charset="0"/>
              </a:rPr>
            </a:br>
            <a:r>
              <a:rPr lang="en-US" sz="1400" b="1" dirty="0">
                <a:solidFill>
                  <a:srgbClr val="658D1B"/>
                </a:solidFill>
                <a:effectLst/>
                <a:latin typeface="+mn-lt"/>
                <a:ea typeface="Times New Roman" panose="02020603050405020304" pitchFamily="18" charset="0"/>
                <a:cs typeface="Calibri" panose="020F0502020204030204" pitchFamily="34" charset="0"/>
              </a:rPr>
              <a:t>4530 AL </a:t>
            </a:r>
            <a:r>
              <a:rPr lang="en-US" sz="1400" b="1" dirty="0" err="1">
                <a:solidFill>
                  <a:srgbClr val="658D1B"/>
                </a:solidFill>
                <a:effectLst/>
                <a:latin typeface="+mn-lt"/>
                <a:ea typeface="Times New Roman" panose="02020603050405020304" pitchFamily="18" charset="0"/>
                <a:cs typeface="Calibri" panose="020F0502020204030204" pitchFamily="34" charset="0"/>
              </a:rPr>
              <a:t>Terneuzen</a:t>
            </a:r>
            <a:br>
              <a:rPr lang="nl-NL" sz="1400" b="1" dirty="0">
                <a:solidFill>
                  <a:srgbClr val="658D1B"/>
                </a:solidFill>
                <a:latin typeface="+mn-lt"/>
                <a:ea typeface="Times New Roman" panose="02020603050405020304" pitchFamily="18" charset="0"/>
                <a:cs typeface="Calibri" panose="020F0502020204030204" pitchFamily="34" charset="0"/>
              </a:rPr>
            </a:br>
            <a:r>
              <a:rPr lang="nl-NL" sz="1400" b="1" dirty="0">
                <a:solidFill>
                  <a:srgbClr val="658D1B"/>
                </a:solidFill>
                <a:effectLst/>
                <a:latin typeface="+mn-lt"/>
                <a:ea typeface="Times New Roman" panose="02020603050405020304" pitchFamily="18" charset="0"/>
                <a:cs typeface="Calibri" panose="020F0502020204030204" pitchFamily="34" charset="0"/>
              </a:rPr>
              <a:t>Zeelandlaan 2 </a:t>
            </a:r>
            <a:br>
              <a:rPr lang="nl-NL" sz="1400" b="1" dirty="0">
                <a:solidFill>
                  <a:srgbClr val="658D1B"/>
                </a:solidFill>
                <a:effectLst/>
                <a:latin typeface="+mn-lt"/>
                <a:ea typeface="Times New Roman" panose="02020603050405020304" pitchFamily="18" charset="0"/>
                <a:cs typeface="Calibri" panose="020F0502020204030204" pitchFamily="34" charset="0"/>
              </a:rPr>
            </a:br>
            <a:r>
              <a:rPr lang="nl-NL" sz="1400" b="1" dirty="0">
                <a:solidFill>
                  <a:srgbClr val="658D1B"/>
                </a:solidFill>
                <a:effectLst/>
                <a:latin typeface="+mn-lt"/>
                <a:ea typeface="Times New Roman" panose="02020603050405020304" pitchFamily="18" charset="0"/>
                <a:cs typeface="Calibri" panose="020F0502020204030204" pitchFamily="34" charset="0"/>
              </a:rPr>
              <a:t>4538 CA Terneuzen</a:t>
            </a:r>
          </a:p>
          <a:p>
            <a:pPr marL="0" indent="0">
              <a:lnSpc>
                <a:spcPct val="107000"/>
              </a:lnSpc>
              <a:spcAft>
                <a:spcPts val="800"/>
              </a:spcAft>
              <a:buNone/>
            </a:pPr>
            <a:r>
              <a:rPr lang="nl-NL" sz="1400" b="1" dirty="0">
                <a:solidFill>
                  <a:srgbClr val="658D1B"/>
                </a:solidFill>
                <a:effectLst/>
                <a:latin typeface="+mn-lt"/>
                <a:ea typeface="Calibri" panose="020F0502020204030204" pitchFamily="34" charset="0"/>
                <a:cs typeface="Gautami" panose="020B0502040204020203" pitchFamily="34" charset="0"/>
              </a:rPr>
              <a:t>Openingstijden zijn:</a:t>
            </a:r>
            <a:br>
              <a:rPr lang="nl-NL" sz="1400" b="1" dirty="0">
                <a:solidFill>
                  <a:srgbClr val="658D1B"/>
                </a:solidFill>
                <a:effectLst/>
                <a:latin typeface="+mn-lt"/>
                <a:ea typeface="Calibri" panose="020F0502020204030204" pitchFamily="34" charset="0"/>
                <a:cs typeface="Gautami" panose="020B0502040204020203" pitchFamily="34" charset="0"/>
              </a:rPr>
            </a:br>
            <a:r>
              <a:rPr lang="nl-NL" sz="1400" b="1" dirty="0">
                <a:solidFill>
                  <a:srgbClr val="658D1B"/>
                </a:solidFill>
                <a:effectLst/>
                <a:latin typeface="+mn-lt"/>
                <a:ea typeface="Calibri" panose="020F0502020204030204" pitchFamily="34" charset="0"/>
                <a:cs typeface="Gautami" panose="020B0502040204020203" pitchFamily="34" charset="0"/>
              </a:rPr>
              <a:t>Week voor TA (</a:t>
            </a:r>
            <a:r>
              <a:rPr lang="nl-NL" sz="1400" b="1" dirty="0">
                <a:solidFill>
                  <a:srgbClr val="658D1B"/>
                </a:solidFill>
                <a:latin typeface="+mn-lt"/>
                <a:ea typeface="Calibri" panose="020F0502020204030204" pitchFamily="34" charset="0"/>
                <a:cs typeface="Gautami" panose="020B0502040204020203" pitchFamily="34" charset="0"/>
              </a:rPr>
              <a:t>08</a:t>
            </a:r>
            <a:r>
              <a:rPr lang="nl-NL" sz="1400" b="1" dirty="0">
                <a:solidFill>
                  <a:srgbClr val="658D1B"/>
                </a:solidFill>
                <a:effectLst/>
                <a:latin typeface="+mn-lt"/>
                <a:ea typeface="Calibri" panose="020F0502020204030204" pitchFamily="34" charset="0"/>
                <a:cs typeface="Gautami" panose="020B0502040204020203" pitchFamily="34" charset="0"/>
              </a:rPr>
              <a:t> t/m 10 maart) van 06.00 tot 10.00 / 16.00 tot 18.00 uur</a:t>
            </a:r>
            <a:br>
              <a:rPr lang="nl-NL" sz="1400" b="1" dirty="0">
                <a:solidFill>
                  <a:srgbClr val="658D1B"/>
                </a:solidFill>
                <a:effectLst/>
                <a:latin typeface="+mn-lt"/>
                <a:ea typeface="Calibri" panose="020F0502020204030204" pitchFamily="34" charset="0"/>
                <a:cs typeface="Gautami" panose="020B0502040204020203" pitchFamily="34" charset="0"/>
              </a:rPr>
            </a:br>
            <a:r>
              <a:rPr lang="nl-NL" sz="1400" b="1" dirty="0">
                <a:solidFill>
                  <a:srgbClr val="658D1B"/>
                </a:solidFill>
                <a:effectLst/>
                <a:latin typeface="+mn-lt"/>
                <a:ea typeface="Calibri" panose="020F0502020204030204" pitchFamily="34" charset="0"/>
                <a:cs typeface="Gautami" panose="020B0502040204020203" pitchFamily="34" charset="0"/>
              </a:rPr>
              <a:t>Eerste week TA (</a:t>
            </a:r>
            <a:r>
              <a:rPr lang="nl-NL" sz="1400" b="1" dirty="0">
                <a:solidFill>
                  <a:srgbClr val="658D1B"/>
                </a:solidFill>
                <a:latin typeface="+mn-lt"/>
                <a:ea typeface="Calibri" panose="020F0502020204030204" pitchFamily="34" charset="0"/>
                <a:cs typeface="Gautami" panose="020B0502040204020203" pitchFamily="34" charset="0"/>
              </a:rPr>
              <a:t>13 t/m 15</a:t>
            </a:r>
            <a:r>
              <a:rPr lang="nl-NL" sz="1400" b="1" dirty="0">
                <a:solidFill>
                  <a:srgbClr val="658D1B"/>
                </a:solidFill>
                <a:effectLst/>
                <a:latin typeface="+mn-lt"/>
                <a:ea typeface="Calibri" panose="020F0502020204030204" pitchFamily="34" charset="0"/>
                <a:cs typeface="Gautami" panose="020B0502040204020203" pitchFamily="34" charset="0"/>
              </a:rPr>
              <a:t> maart) van 06.00 tot 12.00  uur</a:t>
            </a:r>
            <a:br>
              <a:rPr lang="nl-NL" sz="1400" b="1" dirty="0">
                <a:solidFill>
                  <a:srgbClr val="658D1B"/>
                </a:solidFill>
                <a:effectLst/>
                <a:latin typeface="+mn-lt"/>
                <a:ea typeface="Calibri" panose="020F0502020204030204" pitchFamily="34" charset="0"/>
                <a:cs typeface="Gautami" panose="020B0502040204020203" pitchFamily="34" charset="0"/>
              </a:rPr>
            </a:br>
            <a:br>
              <a:rPr lang="nl-NL" sz="1400" b="1" dirty="0">
                <a:solidFill>
                  <a:srgbClr val="658D1B"/>
                </a:solidFill>
                <a:effectLst/>
                <a:latin typeface="Calibri" panose="020F0502020204030204" pitchFamily="34" charset="0"/>
                <a:ea typeface="Calibri" panose="020F0502020204030204" pitchFamily="34" charset="0"/>
                <a:cs typeface="Gautami" panose="020B0502040204020203" pitchFamily="34" charset="0"/>
              </a:rPr>
            </a:br>
            <a:endParaRPr lang="nl-NL" dirty="0"/>
          </a:p>
        </p:txBody>
      </p:sp>
    </p:spTree>
    <p:extLst>
      <p:ext uri="{BB962C8B-B14F-4D97-AF65-F5344CB8AC3E}">
        <p14:creationId xmlns:p14="http://schemas.microsoft.com/office/powerpoint/2010/main" val="3084579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BC6EC8-B39A-4574-9D58-C8932836D083}"/>
              </a:ext>
            </a:extLst>
          </p:cNvPr>
          <p:cNvSpPr>
            <a:spLocks noGrp="1"/>
          </p:cNvSpPr>
          <p:nvPr>
            <p:ph type="title"/>
          </p:nvPr>
        </p:nvSpPr>
        <p:spPr/>
        <p:txBody>
          <a:bodyPr/>
          <a:lstStyle/>
          <a:p>
            <a:r>
              <a:rPr lang="nl-NL" dirty="0"/>
              <a:t>Toegang-</a:t>
            </a:r>
            <a:r>
              <a:rPr lang="nl-NL" dirty="0" err="1"/>
              <a:t>onboarding</a:t>
            </a:r>
            <a:r>
              <a:rPr lang="nl-NL" dirty="0"/>
              <a:t> </a:t>
            </a:r>
          </a:p>
        </p:txBody>
      </p:sp>
      <p:sp>
        <p:nvSpPr>
          <p:cNvPr id="3" name="Tijdelijke aanduiding voor dianummer 2">
            <a:extLst>
              <a:ext uri="{FF2B5EF4-FFF2-40B4-BE49-F238E27FC236}">
                <a16:creationId xmlns:a16="http://schemas.microsoft.com/office/drawing/2014/main" id="{A63824D4-EB2E-4349-8021-5E184D0BF453}"/>
              </a:ext>
            </a:extLst>
          </p:cNvPr>
          <p:cNvSpPr>
            <a:spLocks noGrp="1"/>
          </p:cNvSpPr>
          <p:nvPr>
            <p:ph type="sldNum" sz="quarter" idx="4"/>
          </p:nvPr>
        </p:nvSpPr>
        <p:spPr/>
        <p:txBody>
          <a:bodyPr/>
          <a:lstStyle/>
          <a:p>
            <a:fld id="{746372F0-8F5B-47E8-9A0C-8905EFF44332}" type="slidenum">
              <a:rPr lang="en-US" smtClean="0"/>
              <a:pPr/>
              <a:t>12</a:t>
            </a:fld>
            <a:endParaRPr lang="en-US"/>
          </a:p>
        </p:txBody>
      </p:sp>
      <p:sp>
        <p:nvSpPr>
          <p:cNvPr id="4" name="Tijdelijke aanduiding voor voettekst 3">
            <a:extLst>
              <a:ext uri="{FF2B5EF4-FFF2-40B4-BE49-F238E27FC236}">
                <a16:creationId xmlns:a16="http://schemas.microsoft.com/office/drawing/2014/main" id="{77460039-66D9-4199-91E8-4DCC3D801A81}"/>
              </a:ext>
            </a:extLst>
          </p:cNvPr>
          <p:cNvSpPr>
            <a:spLocks noGrp="1"/>
          </p:cNvSpPr>
          <p:nvPr>
            <p:ph type="ftr" sz="quarter" idx="3"/>
          </p:nvPr>
        </p:nvSpPr>
        <p:spPr/>
        <p:txBody>
          <a:bodyPr/>
          <a:lstStyle/>
          <a:p>
            <a:pPr>
              <a:defRPr/>
            </a:pPr>
            <a:r>
              <a:rPr lang="en-US">
                <a:solidFill>
                  <a:srgbClr val="97999B"/>
                </a:solidFill>
                <a:cs typeface="Arial" charset="0"/>
              </a:rPr>
              <a:t>EHS - VGM TA 2022</a:t>
            </a:r>
            <a:endParaRPr lang="en-US">
              <a:solidFill>
                <a:srgbClr val="FF0000"/>
              </a:solidFill>
              <a:cs typeface="Arial" charset="0"/>
            </a:endParaRPr>
          </a:p>
        </p:txBody>
      </p:sp>
      <p:sp>
        <p:nvSpPr>
          <p:cNvPr id="5" name="Tijdelijke aanduiding voor tekst 4">
            <a:extLst>
              <a:ext uri="{FF2B5EF4-FFF2-40B4-BE49-F238E27FC236}">
                <a16:creationId xmlns:a16="http://schemas.microsoft.com/office/drawing/2014/main" id="{DD031DFD-0528-4142-BDD8-D76976417689}"/>
              </a:ext>
            </a:extLst>
          </p:cNvPr>
          <p:cNvSpPr>
            <a:spLocks noGrp="1"/>
          </p:cNvSpPr>
          <p:nvPr>
            <p:ph type="body" sz="quarter" idx="10"/>
          </p:nvPr>
        </p:nvSpPr>
        <p:spPr/>
        <p:txBody>
          <a:bodyPr/>
          <a:lstStyle/>
          <a:p>
            <a:pPr marL="0" indent="0">
              <a:lnSpc>
                <a:spcPct val="107000"/>
              </a:lnSpc>
              <a:spcAft>
                <a:spcPts val="800"/>
              </a:spcAft>
              <a:buNone/>
            </a:pPr>
            <a:r>
              <a:rPr lang="nl-NL" sz="1400" dirty="0">
                <a:solidFill>
                  <a:srgbClr val="658D1B"/>
                </a:solidFill>
                <a:effectLst/>
                <a:latin typeface="+mn-lt"/>
                <a:ea typeface="Calibri" panose="020F0502020204030204" pitchFamily="34" charset="0"/>
                <a:cs typeface="Gautami" panose="020B0502040204020203" pitchFamily="34" charset="0"/>
              </a:rPr>
              <a:t>De toegangspassen worden per firma verstrekt voor de individuele deelnemers onder voorbehoud van onderstaande overlegde informatie ter plaatse van alle individuen. Van iedere medewerker dient onderstaande informatie te worden meegegeven in </a:t>
            </a:r>
            <a:r>
              <a:rPr lang="nl-NL" sz="1400" dirty="0" err="1">
                <a:solidFill>
                  <a:srgbClr val="658D1B"/>
                </a:solidFill>
                <a:effectLst/>
                <a:latin typeface="+mn-lt"/>
                <a:ea typeface="Calibri" panose="020F0502020204030204" pitchFamily="34" charset="0"/>
                <a:cs typeface="Gautami" panose="020B0502040204020203" pitchFamily="34" charset="0"/>
              </a:rPr>
              <a:t>hardcopy</a:t>
            </a:r>
            <a:r>
              <a:rPr lang="nl-NL" sz="1400" dirty="0">
                <a:solidFill>
                  <a:srgbClr val="658D1B"/>
                </a:solidFill>
                <a:effectLst/>
                <a:latin typeface="+mn-lt"/>
                <a:ea typeface="Calibri" panose="020F0502020204030204" pitchFamily="34" charset="0"/>
                <a:cs typeface="Gautami" panose="020B0502040204020203" pitchFamily="34" charset="0"/>
              </a:rPr>
              <a:t>.</a:t>
            </a:r>
          </a:p>
          <a:p>
            <a:pPr marL="228600" lvl="0" indent="-228600">
              <a:lnSpc>
                <a:spcPct val="107000"/>
              </a:lnSpc>
              <a:buFont typeface="+mj-lt"/>
              <a:buAutoNum type="arabicPeriod"/>
            </a:pPr>
            <a:r>
              <a:rPr lang="nl-NL" sz="1400" dirty="0">
                <a:solidFill>
                  <a:srgbClr val="658D1B"/>
                </a:solidFill>
                <a:effectLst/>
                <a:latin typeface="+mn-lt"/>
                <a:ea typeface="Calibri" panose="020F0502020204030204" pitchFamily="34" charset="0"/>
                <a:cs typeface="Gautami" panose="020B0502040204020203" pitchFamily="34" charset="0"/>
              </a:rPr>
              <a:t>Kopie identiteitsbewijs (paspoort/ID), geen rijbewijs.</a:t>
            </a:r>
          </a:p>
          <a:p>
            <a:pPr marL="228600" lvl="0" indent="-228600">
              <a:lnSpc>
                <a:spcPct val="107000"/>
              </a:lnSpc>
              <a:buFont typeface="+mj-lt"/>
              <a:buAutoNum type="arabicPeriod"/>
            </a:pPr>
            <a:r>
              <a:rPr lang="nl-NL" sz="1400" dirty="0">
                <a:solidFill>
                  <a:srgbClr val="658D1B"/>
                </a:solidFill>
                <a:effectLst/>
                <a:latin typeface="+mn-lt"/>
                <a:ea typeface="Calibri" panose="020F0502020204030204" pitchFamily="34" charset="0"/>
                <a:cs typeface="Gautami" panose="020B0502040204020203" pitchFamily="34" charset="0"/>
              </a:rPr>
              <a:t>Kopie VCA.</a:t>
            </a:r>
          </a:p>
          <a:p>
            <a:pPr marL="228600" lvl="0" indent="-228600">
              <a:lnSpc>
                <a:spcPct val="107000"/>
              </a:lnSpc>
              <a:buFont typeface="+mj-lt"/>
              <a:buAutoNum type="arabicPeriod"/>
            </a:pPr>
            <a:r>
              <a:rPr lang="nl-NL" sz="1400" dirty="0">
                <a:solidFill>
                  <a:srgbClr val="658D1B"/>
                </a:solidFill>
                <a:effectLst/>
                <a:latin typeface="+mn-lt"/>
                <a:ea typeface="Calibri" panose="020F0502020204030204" pitchFamily="34" charset="0"/>
                <a:cs typeface="Gautami" panose="020B0502040204020203" pitchFamily="34" charset="0"/>
              </a:rPr>
              <a:t>Kopie geldige poortinstructie certificaat (alleen online)</a:t>
            </a:r>
          </a:p>
          <a:p>
            <a:pPr marL="228600" lvl="0" indent="-228600">
              <a:lnSpc>
                <a:spcPct val="107000"/>
              </a:lnSpc>
              <a:buFont typeface="+mj-lt"/>
              <a:buAutoNum type="arabicPeriod"/>
            </a:pPr>
            <a:r>
              <a:rPr lang="en-US" sz="1400" dirty="0" err="1">
                <a:solidFill>
                  <a:srgbClr val="658D1B"/>
                </a:solidFill>
                <a:effectLst/>
                <a:latin typeface="+mn-lt"/>
                <a:ea typeface="Calibri" panose="020F0502020204030204" pitchFamily="34" charset="0"/>
                <a:cs typeface="Gautami" panose="020B0502040204020203" pitchFamily="34" charset="0"/>
              </a:rPr>
              <a:t>Poortintroductie</a:t>
            </a:r>
            <a:r>
              <a:rPr lang="en-US" sz="1400" dirty="0">
                <a:solidFill>
                  <a:srgbClr val="658D1B"/>
                </a:solidFill>
                <a:effectLst/>
                <a:latin typeface="+mn-lt"/>
                <a:ea typeface="Calibri" panose="020F0502020204030204" pitchFamily="34" charset="0"/>
                <a:cs typeface="Gautami" panose="020B0502040204020203" pitchFamily="34" charset="0"/>
              </a:rPr>
              <a:t>: </a:t>
            </a:r>
            <a:r>
              <a:rPr lang="en-US" sz="1400" u="sng" dirty="0">
                <a:solidFill>
                  <a:srgbClr val="658D1B"/>
                </a:solidFill>
                <a:effectLst/>
                <a:latin typeface="+mn-lt"/>
                <a:ea typeface="Calibri" panose="020F0502020204030204" pitchFamily="34" charset="0"/>
                <a:cs typeface="Gautami" panose="020B0502040204020203" pitchFamily="34" charset="0"/>
                <a:hlinkClick r:id="rId2">
                  <a:extLst>
                    <a:ext uri="{A12FA001-AC4F-418D-AE19-62706E023703}">
                      <ahyp:hlinkClr xmlns:ahyp="http://schemas.microsoft.com/office/drawing/2018/hyperlinkcolor" val="tx"/>
                    </a:ext>
                  </a:extLst>
                </a:hlinkClick>
              </a:rPr>
              <a:t>https://visitcargill.nl/</a:t>
            </a:r>
            <a:br>
              <a:rPr lang="en-US" sz="1400" dirty="0">
                <a:solidFill>
                  <a:srgbClr val="658D1B"/>
                </a:solidFill>
                <a:effectLst/>
                <a:latin typeface="+mn-lt"/>
                <a:ea typeface="Calibri" panose="020F0502020204030204" pitchFamily="34" charset="0"/>
                <a:cs typeface="Gautami" panose="020B0502040204020203" pitchFamily="34" charset="0"/>
              </a:rPr>
            </a:br>
            <a:r>
              <a:rPr lang="en-US" sz="1400" dirty="0" err="1">
                <a:solidFill>
                  <a:srgbClr val="658D1B"/>
                </a:solidFill>
                <a:effectLst/>
                <a:latin typeface="+mn-lt"/>
                <a:ea typeface="Calibri" panose="020F0502020204030204" pitchFamily="34" charset="0"/>
                <a:cs typeface="Gautami" panose="020B0502040204020203" pitchFamily="34" charset="0"/>
              </a:rPr>
              <a:t>Wachtwoord</a:t>
            </a:r>
            <a:r>
              <a:rPr lang="en-US" sz="1400" dirty="0">
                <a:solidFill>
                  <a:srgbClr val="658D1B"/>
                </a:solidFill>
                <a:effectLst/>
                <a:latin typeface="+mn-lt"/>
                <a:ea typeface="Calibri" panose="020F0502020204030204" pitchFamily="34" charset="0"/>
                <a:cs typeface="Gautami" panose="020B0502040204020203" pitchFamily="34" charset="0"/>
              </a:rPr>
              <a:t>: </a:t>
            </a:r>
            <a:r>
              <a:rPr lang="en-US" sz="1400" dirty="0" err="1">
                <a:solidFill>
                  <a:srgbClr val="658D1B"/>
                </a:solidFill>
                <a:effectLst/>
                <a:latin typeface="+mn-lt"/>
                <a:ea typeface="Calibri" panose="020F0502020204030204" pitchFamily="34" charset="0"/>
                <a:cs typeface="Gautami" panose="020B0502040204020203" pitchFamily="34" charset="0"/>
              </a:rPr>
              <a:t>cargillthrive</a:t>
            </a:r>
            <a:endParaRPr lang="nl-NL" sz="1400" dirty="0">
              <a:solidFill>
                <a:srgbClr val="658D1B"/>
              </a:solidFill>
              <a:effectLst/>
              <a:latin typeface="+mn-lt"/>
              <a:ea typeface="Calibri" panose="020F0502020204030204" pitchFamily="34" charset="0"/>
              <a:cs typeface="Gautami" panose="020B0502040204020203" pitchFamily="34" charset="0"/>
            </a:endParaRPr>
          </a:p>
          <a:p>
            <a:pPr marL="228600" lvl="0" indent="-228600">
              <a:lnSpc>
                <a:spcPct val="107000"/>
              </a:lnSpc>
              <a:buFont typeface="+mj-lt"/>
              <a:buAutoNum type="arabicPeriod"/>
            </a:pPr>
            <a:r>
              <a:rPr lang="nl-NL" sz="1400" dirty="0">
                <a:solidFill>
                  <a:srgbClr val="658D1B"/>
                </a:solidFill>
                <a:effectLst/>
                <a:latin typeface="+mn-lt"/>
                <a:ea typeface="Calibri" panose="020F0502020204030204" pitchFamily="34" charset="0"/>
                <a:cs typeface="Gautami" panose="020B0502040204020203" pitchFamily="34" charset="0"/>
              </a:rPr>
              <a:t>Auto toegangsautorisatie van Cargill (optioneel) </a:t>
            </a:r>
          </a:p>
          <a:p>
            <a:pPr marL="228600" lvl="0" indent="-228600">
              <a:lnSpc>
                <a:spcPct val="107000"/>
              </a:lnSpc>
              <a:spcAft>
                <a:spcPts val="800"/>
              </a:spcAft>
              <a:buFont typeface="+mj-lt"/>
              <a:buAutoNum type="arabicPeriod"/>
            </a:pPr>
            <a:r>
              <a:rPr lang="nl-NL" sz="1400" dirty="0">
                <a:solidFill>
                  <a:srgbClr val="658D1B"/>
                </a:solidFill>
                <a:effectLst/>
                <a:latin typeface="+mn-lt"/>
                <a:ea typeface="Calibri" panose="020F0502020204030204" pitchFamily="34" charset="0"/>
                <a:cs typeface="Gautami" panose="020B0502040204020203" pitchFamily="34" charset="0"/>
              </a:rPr>
              <a:t>Alles in orde = toegangspas </a:t>
            </a:r>
          </a:p>
          <a:p>
            <a:pPr marL="0" lvl="0" indent="0">
              <a:lnSpc>
                <a:spcPct val="107000"/>
              </a:lnSpc>
              <a:spcAft>
                <a:spcPts val="800"/>
              </a:spcAft>
              <a:buNone/>
            </a:pPr>
            <a:r>
              <a:rPr lang="nl-NL" sz="1400" b="1" dirty="0">
                <a:solidFill>
                  <a:srgbClr val="658D1B"/>
                </a:solidFill>
                <a:latin typeface="+mn-lt"/>
                <a:ea typeface="Calibri" panose="020F0502020204030204" pitchFamily="34" charset="0"/>
                <a:cs typeface="Gautami" panose="020B0502040204020203" pitchFamily="34" charset="0"/>
              </a:rPr>
              <a:t>Bij entree Cargill SvG steekproefsgewijs controle op identiteit en toegangsvoorwaarden + visitatie. </a:t>
            </a:r>
          </a:p>
          <a:p>
            <a:endParaRPr lang="nl-NL" dirty="0"/>
          </a:p>
        </p:txBody>
      </p:sp>
    </p:spTree>
    <p:extLst>
      <p:ext uri="{BB962C8B-B14F-4D97-AF65-F5344CB8AC3E}">
        <p14:creationId xmlns:p14="http://schemas.microsoft.com/office/powerpoint/2010/main" val="1996391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824D67-44EE-4A79-80DE-E242E42251C9}"/>
              </a:ext>
            </a:extLst>
          </p:cNvPr>
          <p:cNvSpPr>
            <a:spLocks noGrp="1"/>
          </p:cNvSpPr>
          <p:nvPr>
            <p:ph type="title"/>
          </p:nvPr>
        </p:nvSpPr>
        <p:spPr/>
        <p:txBody>
          <a:bodyPr/>
          <a:lstStyle/>
          <a:p>
            <a:r>
              <a:rPr lang="nl-NL" dirty="0"/>
              <a:t>Noodorganisatie/BHV</a:t>
            </a:r>
          </a:p>
        </p:txBody>
      </p:sp>
      <p:sp>
        <p:nvSpPr>
          <p:cNvPr id="3" name="Tijdelijke aanduiding voor dianummer 2">
            <a:extLst>
              <a:ext uri="{FF2B5EF4-FFF2-40B4-BE49-F238E27FC236}">
                <a16:creationId xmlns:a16="http://schemas.microsoft.com/office/drawing/2014/main" id="{1D4366EC-F76E-4DA5-903D-220E9EF1FA06}"/>
              </a:ext>
            </a:extLst>
          </p:cNvPr>
          <p:cNvSpPr>
            <a:spLocks noGrp="1"/>
          </p:cNvSpPr>
          <p:nvPr>
            <p:ph type="sldNum" sz="quarter" idx="4"/>
          </p:nvPr>
        </p:nvSpPr>
        <p:spPr/>
        <p:txBody>
          <a:bodyPr/>
          <a:lstStyle/>
          <a:p>
            <a:fld id="{746372F0-8F5B-47E8-9A0C-8905EFF44332}" type="slidenum">
              <a:rPr lang="en-US" smtClean="0"/>
              <a:pPr/>
              <a:t>13</a:t>
            </a:fld>
            <a:endParaRPr lang="en-US"/>
          </a:p>
        </p:txBody>
      </p:sp>
      <p:sp>
        <p:nvSpPr>
          <p:cNvPr id="4" name="Tijdelijke aanduiding voor voettekst 3">
            <a:extLst>
              <a:ext uri="{FF2B5EF4-FFF2-40B4-BE49-F238E27FC236}">
                <a16:creationId xmlns:a16="http://schemas.microsoft.com/office/drawing/2014/main" id="{B0F8D257-2669-4371-81D1-98B493BC9117}"/>
              </a:ext>
            </a:extLst>
          </p:cNvPr>
          <p:cNvSpPr>
            <a:spLocks noGrp="1"/>
          </p:cNvSpPr>
          <p:nvPr>
            <p:ph type="ftr" sz="quarter" idx="3"/>
          </p:nvPr>
        </p:nvSpPr>
        <p:spPr/>
        <p:txBody>
          <a:bodyPr/>
          <a:lstStyle/>
          <a:p>
            <a:pPr>
              <a:defRPr/>
            </a:pPr>
            <a:r>
              <a:rPr lang="en-US">
                <a:solidFill>
                  <a:srgbClr val="97999B"/>
                </a:solidFill>
                <a:cs typeface="Arial" charset="0"/>
              </a:rPr>
              <a:t>EHS - VGM TA 2022</a:t>
            </a:r>
            <a:endParaRPr lang="en-US">
              <a:solidFill>
                <a:srgbClr val="FF0000"/>
              </a:solidFill>
              <a:cs typeface="Arial" charset="0"/>
            </a:endParaRPr>
          </a:p>
        </p:txBody>
      </p:sp>
      <p:sp>
        <p:nvSpPr>
          <p:cNvPr id="5" name="Tijdelijke aanduiding voor tekst 4">
            <a:extLst>
              <a:ext uri="{FF2B5EF4-FFF2-40B4-BE49-F238E27FC236}">
                <a16:creationId xmlns:a16="http://schemas.microsoft.com/office/drawing/2014/main" id="{7F29538B-93B6-48E6-AEE9-3D21AE5D049A}"/>
              </a:ext>
            </a:extLst>
          </p:cNvPr>
          <p:cNvSpPr>
            <a:spLocks noGrp="1"/>
          </p:cNvSpPr>
          <p:nvPr>
            <p:ph type="body" sz="quarter" idx="10"/>
          </p:nvPr>
        </p:nvSpPr>
        <p:spPr/>
        <p:txBody>
          <a:bodyPr/>
          <a:lstStyle/>
          <a:p>
            <a:endParaRPr lang="nl-NL" dirty="0"/>
          </a:p>
          <a:p>
            <a:endParaRPr lang="nl-NL" dirty="0"/>
          </a:p>
          <a:p>
            <a:endParaRPr lang="nl-NL" dirty="0"/>
          </a:p>
          <a:p>
            <a:endParaRPr lang="nl-NL" dirty="0"/>
          </a:p>
          <a:p>
            <a:endParaRPr lang="nl-NL" dirty="0"/>
          </a:p>
          <a:p>
            <a:endParaRPr lang="nl-NL" dirty="0"/>
          </a:p>
          <a:p>
            <a:pPr marL="0" indent="0">
              <a:lnSpc>
                <a:spcPct val="107000"/>
              </a:lnSpc>
              <a:spcAft>
                <a:spcPts val="800"/>
              </a:spcAft>
              <a:buNone/>
            </a:pPr>
            <a:r>
              <a:rPr lang="nl-NL" sz="1600" dirty="0">
                <a:solidFill>
                  <a:srgbClr val="658D1B"/>
                </a:solidFill>
                <a:effectLst/>
                <a:latin typeface="+mn-lt"/>
                <a:ea typeface="Calibri" panose="020F0502020204030204" pitchFamily="34" charset="0"/>
                <a:cs typeface="Gautami" panose="020B0502040204020203" pitchFamily="34" charset="0"/>
              </a:rPr>
              <a:t>Meldingen van noodsituaties via:</a:t>
            </a:r>
          </a:p>
          <a:p>
            <a:pPr marL="342900" lvl="0" indent="-342900">
              <a:lnSpc>
                <a:spcPct val="107000"/>
              </a:lnSpc>
              <a:buFont typeface="Symbol" panose="05050102010706020507" pitchFamily="18" charset="2"/>
              <a:buChar char=""/>
            </a:pPr>
            <a:r>
              <a:rPr lang="nl-NL" sz="1600" dirty="0">
                <a:solidFill>
                  <a:srgbClr val="658D1B"/>
                </a:solidFill>
                <a:effectLst/>
                <a:latin typeface="+mn-lt"/>
                <a:ea typeface="Calibri" panose="020F0502020204030204" pitchFamily="34" charset="0"/>
                <a:cs typeface="Gautami" panose="020B0502040204020203" pitchFamily="34" charset="0"/>
              </a:rPr>
              <a:t>Via het intern alarmnummer 500 </a:t>
            </a:r>
          </a:p>
          <a:p>
            <a:pPr marL="342900" lvl="0" indent="-342900">
              <a:lnSpc>
                <a:spcPct val="107000"/>
              </a:lnSpc>
              <a:buFont typeface="Symbol" panose="05050102010706020507" pitchFamily="18" charset="2"/>
              <a:buChar char=""/>
            </a:pPr>
            <a:r>
              <a:rPr lang="nl-NL" sz="1600" dirty="0">
                <a:solidFill>
                  <a:srgbClr val="658D1B"/>
                </a:solidFill>
                <a:effectLst/>
                <a:latin typeface="+mn-lt"/>
                <a:ea typeface="Calibri" panose="020F0502020204030204" pitchFamily="34" charset="0"/>
                <a:cs typeface="Gautami" panose="020B0502040204020203" pitchFamily="34" charset="0"/>
              </a:rPr>
              <a:t>via GSM: (0031115)459500 </a:t>
            </a:r>
          </a:p>
          <a:p>
            <a:pPr marL="342900" lvl="0" indent="-342900">
              <a:lnSpc>
                <a:spcPct val="107000"/>
              </a:lnSpc>
              <a:buFont typeface="Symbol" panose="05050102010706020507" pitchFamily="18" charset="2"/>
              <a:buChar char=""/>
            </a:pPr>
            <a:r>
              <a:rPr lang="nl-NL" sz="1600" dirty="0">
                <a:solidFill>
                  <a:srgbClr val="658D1B"/>
                </a:solidFill>
                <a:effectLst/>
                <a:latin typeface="+mn-lt"/>
                <a:ea typeface="Calibri" panose="020F0502020204030204" pitchFamily="34" charset="0"/>
                <a:cs typeface="Gautami" panose="020B0502040204020203" pitchFamily="34" charset="0"/>
              </a:rPr>
              <a:t>Handmelders </a:t>
            </a:r>
          </a:p>
          <a:p>
            <a:pPr marL="342900" lvl="0" indent="-342900">
              <a:lnSpc>
                <a:spcPct val="107000"/>
              </a:lnSpc>
              <a:spcAft>
                <a:spcPts val="800"/>
              </a:spcAft>
              <a:buFont typeface="Symbol" panose="05050102010706020507" pitchFamily="18" charset="2"/>
              <a:buChar char=""/>
            </a:pPr>
            <a:r>
              <a:rPr lang="nl-NL" sz="1600" dirty="0">
                <a:solidFill>
                  <a:srgbClr val="658D1B"/>
                </a:solidFill>
                <a:effectLst/>
                <a:latin typeface="+mn-lt"/>
                <a:ea typeface="Calibri" panose="020F0502020204030204" pitchFamily="34" charset="0"/>
                <a:cs typeface="Gautami" panose="020B0502040204020203" pitchFamily="34" charset="0"/>
              </a:rPr>
              <a:t>Automatisch melding via de BMI (scenario “500”) </a:t>
            </a:r>
          </a:p>
          <a:p>
            <a:endParaRPr lang="nl-NL" dirty="0"/>
          </a:p>
        </p:txBody>
      </p:sp>
      <p:pic>
        <p:nvPicPr>
          <p:cNvPr id="6" name="Afbeelding 5">
            <a:extLst>
              <a:ext uri="{FF2B5EF4-FFF2-40B4-BE49-F238E27FC236}">
                <a16:creationId xmlns:a16="http://schemas.microsoft.com/office/drawing/2014/main" id="{39754513-74D1-4260-AC6F-5F9D402D5058}"/>
              </a:ext>
            </a:extLst>
          </p:cNvPr>
          <p:cNvPicPr/>
          <p:nvPr/>
        </p:nvPicPr>
        <p:blipFill>
          <a:blip r:embed="rId2"/>
          <a:stretch>
            <a:fillRect/>
          </a:stretch>
        </p:blipFill>
        <p:spPr>
          <a:xfrm>
            <a:off x="450852" y="877688"/>
            <a:ext cx="5760720" cy="1555750"/>
          </a:xfrm>
          <a:prstGeom prst="rect">
            <a:avLst/>
          </a:prstGeom>
        </p:spPr>
      </p:pic>
    </p:spTree>
    <p:extLst>
      <p:ext uri="{BB962C8B-B14F-4D97-AF65-F5344CB8AC3E}">
        <p14:creationId xmlns:p14="http://schemas.microsoft.com/office/powerpoint/2010/main" val="2781562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898320-C38E-434A-9083-F986F41DB12F}"/>
              </a:ext>
            </a:extLst>
          </p:cNvPr>
          <p:cNvSpPr>
            <a:spLocks noGrp="1"/>
          </p:cNvSpPr>
          <p:nvPr>
            <p:ph type="title"/>
          </p:nvPr>
        </p:nvSpPr>
        <p:spPr/>
        <p:txBody>
          <a:bodyPr/>
          <a:lstStyle/>
          <a:p>
            <a:r>
              <a:rPr lang="nl-NL" dirty="0"/>
              <a:t>Questionnaire (algemeen)</a:t>
            </a:r>
          </a:p>
        </p:txBody>
      </p:sp>
      <p:sp>
        <p:nvSpPr>
          <p:cNvPr id="3" name="Tijdelijke aanduiding voor dianummer 2">
            <a:extLst>
              <a:ext uri="{FF2B5EF4-FFF2-40B4-BE49-F238E27FC236}">
                <a16:creationId xmlns:a16="http://schemas.microsoft.com/office/drawing/2014/main" id="{CCC70764-6373-439F-9CA9-271F7000ADA2}"/>
              </a:ext>
            </a:extLst>
          </p:cNvPr>
          <p:cNvSpPr>
            <a:spLocks noGrp="1"/>
          </p:cNvSpPr>
          <p:nvPr>
            <p:ph type="sldNum" sz="quarter" idx="4"/>
          </p:nvPr>
        </p:nvSpPr>
        <p:spPr/>
        <p:txBody>
          <a:bodyPr/>
          <a:lstStyle/>
          <a:p>
            <a:fld id="{746372F0-8F5B-47E8-9A0C-8905EFF44332}" type="slidenum">
              <a:rPr lang="en-US" smtClean="0"/>
              <a:pPr/>
              <a:t>14</a:t>
            </a:fld>
            <a:endParaRPr lang="en-US"/>
          </a:p>
        </p:txBody>
      </p:sp>
      <p:sp>
        <p:nvSpPr>
          <p:cNvPr id="4" name="Tijdelijke aanduiding voor voettekst 3">
            <a:extLst>
              <a:ext uri="{FF2B5EF4-FFF2-40B4-BE49-F238E27FC236}">
                <a16:creationId xmlns:a16="http://schemas.microsoft.com/office/drawing/2014/main" id="{8D7E9C4B-47EE-4797-92D8-2DD7FBBFB444}"/>
              </a:ext>
            </a:extLst>
          </p:cNvPr>
          <p:cNvSpPr>
            <a:spLocks noGrp="1"/>
          </p:cNvSpPr>
          <p:nvPr>
            <p:ph type="ftr" sz="quarter" idx="3"/>
          </p:nvPr>
        </p:nvSpPr>
        <p:spPr/>
        <p:txBody>
          <a:bodyPr/>
          <a:lstStyle/>
          <a:p>
            <a:pPr>
              <a:defRPr/>
            </a:pPr>
            <a:r>
              <a:rPr lang="en-US">
                <a:solidFill>
                  <a:srgbClr val="97999B"/>
                </a:solidFill>
                <a:cs typeface="Arial" charset="0"/>
              </a:rPr>
              <a:t>EHS - VGM TA 2022</a:t>
            </a:r>
            <a:endParaRPr lang="en-US">
              <a:solidFill>
                <a:srgbClr val="FF0000"/>
              </a:solidFill>
              <a:cs typeface="Arial" charset="0"/>
            </a:endParaRPr>
          </a:p>
        </p:txBody>
      </p:sp>
      <p:sp>
        <p:nvSpPr>
          <p:cNvPr id="5" name="Tijdelijke aanduiding voor tekst 4">
            <a:extLst>
              <a:ext uri="{FF2B5EF4-FFF2-40B4-BE49-F238E27FC236}">
                <a16:creationId xmlns:a16="http://schemas.microsoft.com/office/drawing/2014/main" id="{8C5CE2D1-E5DE-4D70-85E4-8449FA376AC7}"/>
              </a:ext>
            </a:extLst>
          </p:cNvPr>
          <p:cNvSpPr>
            <a:spLocks noGrp="1"/>
          </p:cNvSpPr>
          <p:nvPr>
            <p:ph type="body" sz="quarter" idx="10"/>
          </p:nvPr>
        </p:nvSpPr>
        <p:spPr/>
        <p:txBody>
          <a:bodyPr/>
          <a:lstStyle/>
          <a:p>
            <a:pPr marL="0" indent="0">
              <a:buClr>
                <a:srgbClr val="000000"/>
              </a:buClr>
              <a:buNone/>
            </a:pPr>
            <a:r>
              <a:rPr lang="nl-NL" sz="1800" b="1" kern="1200" dirty="0">
                <a:solidFill>
                  <a:srgbClr val="658D1B"/>
                </a:solidFill>
                <a:effectLst/>
                <a:latin typeface="Calibri" panose="020F0502020204030204" pitchFamily="34" charset="0"/>
                <a:ea typeface="SimSun" panose="02010600030101010101" pitchFamily="2" charset="-122"/>
              </a:rPr>
              <a:t>PRE-</a:t>
            </a:r>
            <a:r>
              <a:rPr lang="nl-NL" sz="1800" b="1" kern="1200" dirty="0" err="1">
                <a:solidFill>
                  <a:srgbClr val="658D1B"/>
                </a:solidFill>
                <a:effectLst/>
                <a:latin typeface="Calibri" panose="020F0502020204030204" pitchFamily="34" charset="0"/>
                <a:ea typeface="SimSun" panose="02010600030101010101" pitchFamily="2" charset="-122"/>
              </a:rPr>
              <a:t>Qualification</a:t>
            </a:r>
            <a:r>
              <a:rPr lang="nl-NL" sz="1800" b="1" kern="1200" dirty="0">
                <a:solidFill>
                  <a:srgbClr val="658D1B"/>
                </a:solidFill>
                <a:effectLst/>
                <a:latin typeface="Calibri" panose="020F0502020204030204" pitchFamily="34" charset="0"/>
                <a:ea typeface="SimSun" panose="02010600030101010101" pitchFamily="2" charset="-122"/>
              </a:rPr>
              <a:t> </a:t>
            </a:r>
            <a:r>
              <a:rPr lang="nl-NL" sz="1800" b="1" kern="1200" dirty="0" err="1">
                <a:solidFill>
                  <a:srgbClr val="658D1B"/>
                </a:solidFill>
                <a:effectLst/>
                <a:latin typeface="Calibri" panose="020F0502020204030204" pitchFamily="34" charset="0"/>
                <a:ea typeface="SimSun" panose="02010600030101010101" pitchFamily="2" charset="-122"/>
              </a:rPr>
              <a:t>Questionaire</a:t>
            </a:r>
            <a:br>
              <a:rPr lang="nl-NL" sz="1800" b="1" dirty="0">
                <a:solidFill>
                  <a:srgbClr val="658D1B"/>
                </a:solidFill>
                <a:latin typeface="Calibri" panose="020F0502020204030204" pitchFamily="34" charset="0"/>
                <a:ea typeface="SimSun" panose="02010600030101010101" pitchFamily="2" charset="-122"/>
              </a:rPr>
            </a:br>
            <a:endParaRPr lang="nl-NL" sz="1800" b="1" dirty="0">
              <a:solidFill>
                <a:srgbClr val="658D1B"/>
              </a:solidFill>
              <a:latin typeface="Calibri" panose="020F0502020204030204" pitchFamily="34" charset="0"/>
              <a:ea typeface="SimSun" panose="02010600030101010101" pitchFamily="2" charset="-122"/>
            </a:endParaRPr>
          </a:p>
          <a:p>
            <a:pPr marL="342900" indent="-342900">
              <a:buClr>
                <a:srgbClr val="000000"/>
              </a:buClr>
              <a:buFont typeface="+mj-lt"/>
              <a:buAutoNum type="arabicPeriod"/>
            </a:pPr>
            <a:r>
              <a:rPr lang="en-US" sz="1200" dirty="0">
                <a:solidFill>
                  <a:srgbClr val="658D1B"/>
                </a:solidFill>
                <a:latin typeface="Calibri" panose="020F0502020204030204" pitchFamily="34" charset="0"/>
                <a:ea typeface="SimSun" panose="02010600030101010101" pitchFamily="2" charset="-122"/>
              </a:rPr>
              <a:t>Leadership and commitment </a:t>
            </a:r>
          </a:p>
          <a:p>
            <a:pPr marL="342900" indent="-342900">
              <a:buClr>
                <a:srgbClr val="000000"/>
              </a:buClr>
              <a:buFont typeface="+mj-lt"/>
              <a:buAutoNum type="arabicPeriod"/>
            </a:pPr>
            <a:r>
              <a:rPr lang="en-US" sz="1200" dirty="0">
                <a:solidFill>
                  <a:srgbClr val="658D1B"/>
                </a:solidFill>
                <a:latin typeface="Calibri" panose="020F0502020204030204" pitchFamily="34" charset="0"/>
                <a:ea typeface="SimSun" panose="02010600030101010101" pitchFamily="2" charset="-122"/>
              </a:rPr>
              <a:t>EHS policy and strategic objectives </a:t>
            </a:r>
          </a:p>
          <a:p>
            <a:pPr marL="342900" indent="-342900">
              <a:buClr>
                <a:srgbClr val="000000"/>
              </a:buClr>
              <a:buFont typeface="+mj-lt"/>
              <a:buAutoNum type="arabicPeriod"/>
            </a:pPr>
            <a:r>
              <a:rPr lang="en-US" sz="1200" dirty="0">
                <a:solidFill>
                  <a:srgbClr val="658D1B"/>
                </a:solidFill>
                <a:latin typeface="Calibri" panose="020F0502020204030204" pitchFamily="34" charset="0"/>
                <a:ea typeface="SimSun" panose="02010600030101010101" pitchFamily="2" charset="-122"/>
              </a:rPr>
              <a:t>Organization, responsibilities, resources, standards  and documentation</a:t>
            </a:r>
          </a:p>
          <a:p>
            <a:pPr marL="342900" indent="-342900">
              <a:buClr>
                <a:srgbClr val="000000"/>
              </a:buClr>
              <a:buFont typeface="+mj-lt"/>
              <a:buAutoNum type="arabicPeriod"/>
            </a:pPr>
            <a:r>
              <a:rPr lang="en-US" sz="1200" dirty="0">
                <a:solidFill>
                  <a:srgbClr val="658D1B"/>
                </a:solidFill>
                <a:latin typeface="Calibri" panose="020F0502020204030204" pitchFamily="34" charset="0"/>
                <a:ea typeface="SimSun" panose="02010600030101010101" pitchFamily="2" charset="-122"/>
              </a:rPr>
              <a:t>Risk management </a:t>
            </a:r>
          </a:p>
          <a:p>
            <a:pPr marL="342900" indent="-342900">
              <a:buClr>
                <a:srgbClr val="000000"/>
              </a:buClr>
              <a:buFont typeface="+mj-lt"/>
              <a:buAutoNum type="arabicPeriod"/>
            </a:pPr>
            <a:r>
              <a:rPr lang="en-US" sz="1200" dirty="0">
                <a:solidFill>
                  <a:srgbClr val="658D1B"/>
                </a:solidFill>
                <a:latin typeface="Calibri" panose="020F0502020204030204" pitchFamily="34" charset="0"/>
                <a:ea typeface="SimSun" panose="02010600030101010101" pitchFamily="2" charset="-122"/>
              </a:rPr>
              <a:t>Planning and procedures</a:t>
            </a:r>
          </a:p>
          <a:p>
            <a:pPr marL="342900" indent="-342900">
              <a:buClr>
                <a:srgbClr val="000000"/>
              </a:buClr>
              <a:buFont typeface="+mj-lt"/>
              <a:buAutoNum type="arabicPeriod"/>
            </a:pPr>
            <a:r>
              <a:rPr lang="en-US" sz="1200" dirty="0">
                <a:solidFill>
                  <a:srgbClr val="658D1B"/>
                </a:solidFill>
                <a:latin typeface="Calibri" panose="020F0502020204030204" pitchFamily="34" charset="0"/>
                <a:ea typeface="SimSun" panose="02010600030101010101" pitchFamily="2" charset="-122"/>
              </a:rPr>
              <a:t>EHS  Implementation  and  performance monitoring</a:t>
            </a:r>
          </a:p>
          <a:p>
            <a:pPr marL="342900" indent="-342900">
              <a:buClr>
                <a:srgbClr val="000000"/>
              </a:buClr>
              <a:buFont typeface="+mj-lt"/>
              <a:buAutoNum type="arabicPeriod"/>
            </a:pPr>
            <a:r>
              <a:rPr lang="en-US" sz="1200" dirty="0">
                <a:solidFill>
                  <a:srgbClr val="658D1B"/>
                </a:solidFill>
                <a:latin typeface="Calibri" panose="020F0502020204030204" pitchFamily="34" charset="0"/>
                <a:ea typeface="SimSun" panose="02010600030101010101" pitchFamily="2" charset="-122"/>
              </a:rPr>
              <a:t>EHS auditing and management review of EHS-MS</a:t>
            </a:r>
          </a:p>
          <a:p>
            <a:pPr marL="342900" indent="-342900">
              <a:buClr>
                <a:srgbClr val="000000"/>
              </a:buClr>
              <a:buFont typeface="+mj-lt"/>
              <a:buAutoNum type="arabicPeriod"/>
            </a:pPr>
            <a:r>
              <a:rPr lang="en-US" sz="1200" dirty="0">
                <a:solidFill>
                  <a:srgbClr val="658D1B"/>
                </a:solidFill>
                <a:latin typeface="Calibri" panose="020F0502020204030204" pitchFamily="34" charset="0"/>
                <a:ea typeface="SimSun" panose="02010600030101010101" pitchFamily="2" charset="-122"/>
              </a:rPr>
              <a:t>EHS management – additional features</a:t>
            </a:r>
          </a:p>
          <a:p>
            <a:pPr marL="342900" indent="-342900">
              <a:buClr>
                <a:srgbClr val="000000"/>
              </a:buClr>
              <a:buFont typeface="+mj-lt"/>
              <a:buAutoNum type="arabicPeriod"/>
            </a:pPr>
            <a:r>
              <a:rPr lang="en-US" sz="1200" dirty="0">
                <a:solidFill>
                  <a:srgbClr val="658D1B"/>
                </a:solidFill>
                <a:latin typeface="Calibri" panose="020F0502020204030204" pitchFamily="34" charset="0"/>
                <a:ea typeface="SimSun" panose="02010600030101010101" pitchFamily="2" charset="-122"/>
              </a:rPr>
              <a:t>Company specific   information</a:t>
            </a:r>
          </a:p>
          <a:p>
            <a:pPr marL="342900" indent="-342900">
              <a:buClr>
                <a:srgbClr val="000000"/>
              </a:buClr>
              <a:buFont typeface="+mj-lt"/>
              <a:buAutoNum type="arabicPeriod"/>
            </a:pPr>
            <a:endParaRPr lang="en-US" sz="1200" dirty="0">
              <a:solidFill>
                <a:srgbClr val="658D1B"/>
              </a:solidFill>
              <a:latin typeface="Calibri" panose="020F0502020204030204" pitchFamily="34" charset="0"/>
              <a:ea typeface="SimSun" panose="02010600030101010101" pitchFamily="2" charset="-122"/>
            </a:endParaRPr>
          </a:p>
          <a:p>
            <a:pPr marL="0" indent="0">
              <a:buClr>
                <a:srgbClr val="000000"/>
              </a:buClr>
              <a:buNone/>
            </a:pPr>
            <a:endParaRPr lang="en-US" sz="1200" dirty="0">
              <a:solidFill>
                <a:srgbClr val="658D1B"/>
              </a:solidFill>
              <a:latin typeface="Calibri" panose="020F0502020204030204" pitchFamily="34" charset="0"/>
              <a:ea typeface="SimSun" panose="02010600030101010101" pitchFamily="2" charset="-122"/>
            </a:endParaRPr>
          </a:p>
          <a:p>
            <a:pPr marL="342900" indent="-342900">
              <a:buClr>
                <a:srgbClr val="000000"/>
              </a:buClr>
              <a:buFont typeface="+mj-lt"/>
              <a:buAutoNum type="arabicPeriod"/>
            </a:pPr>
            <a:endParaRPr lang="en-US" sz="1800" b="1" dirty="0">
              <a:solidFill>
                <a:srgbClr val="658D1B"/>
              </a:solidFill>
              <a:latin typeface="Calibri" panose="020F0502020204030204" pitchFamily="34" charset="0"/>
              <a:ea typeface="SimSun" panose="02010600030101010101" pitchFamily="2" charset="-122"/>
            </a:endParaRPr>
          </a:p>
          <a:p>
            <a:pPr marL="342900" indent="-342900">
              <a:buClr>
                <a:srgbClr val="000000"/>
              </a:buClr>
              <a:buFont typeface="+mj-lt"/>
              <a:buAutoNum type="arabicPeriod"/>
            </a:pPr>
            <a:endParaRPr lang="nl-NL" sz="1800" b="1" dirty="0">
              <a:solidFill>
                <a:srgbClr val="658D1B"/>
              </a:solidFill>
              <a:latin typeface="Calibri" panose="020F0502020204030204" pitchFamily="34" charset="0"/>
              <a:ea typeface="SimSun" panose="02010600030101010101" pitchFamily="2" charset="-122"/>
            </a:endParaRPr>
          </a:p>
          <a:p>
            <a:pPr marL="173355" indent="-173355">
              <a:buClr>
                <a:srgbClr val="000000"/>
              </a:buClr>
            </a:pPr>
            <a:endParaRPr lang="nl-NL" sz="1800" dirty="0">
              <a:solidFill>
                <a:srgbClr val="658D1B"/>
              </a:solidFill>
              <a:effectLst/>
              <a:latin typeface="Times New Roman" panose="02020603050405020304" pitchFamily="18" charset="0"/>
              <a:ea typeface="SimSun" panose="02010600030101010101" pitchFamily="2" charset="-122"/>
            </a:endParaRPr>
          </a:p>
          <a:p>
            <a:pPr marL="173355" indent="-173355">
              <a:buClr>
                <a:srgbClr val="000000"/>
              </a:buClr>
            </a:pPr>
            <a:endParaRPr lang="nl-NL" dirty="0">
              <a:solidFill>
                <a:srgbClr val="658D1B"/>
              </a:solidFill>
              <a:ea typeface="ＭＳ Ｐゴシック"/>
            </a:endParaRPr>
          </a:p>
          <a:p>
            <a:pPr marL="381635" lvl="1" indent="-172085"/>
            <a:endParaRPr lang="nl-NL" dirty="0">
              <a:solidFill>
                <a:srgbClr val="658D1B"/>
              </a:solidFill>
            </a:endParaRPr>
          </a:p>
          <a:p>
            <a:pPr marL="381635" lvl="1" indent="-172085"/>
            <a:endParaRPr lang="nl-NL" dirty="0">
              <a:solidFill>
                <a:srgbClr val="658D1B"/>
              </a:solidFill>
            </a:endParaRPr>
          </a:p>
        </p:txBody>
      </p:sp>
    </p:spTree>
    <p:extLst>
      <p:ext uri="{BB962C8B-B14F-4D97-AF65-F5344CB8AC3E}">
        <p14:creationId xmlns:p14="http://schemas.microsoft.com/office/powerpoint/2010/main" val="2070521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AE7BBE-67F3-498A-9E26-4145BE63F93D}"/>
              </a:ext>
            </a:extLst>
          </p:cNvPr>
          <p:cNvSpPr>
            <a:spLocks noGrp="1"/>
          </p:cNvSpPr>
          <p:nvPr>
            <p:ph type="title"/>
          </p:nvPr>
        </p:nvSpPr>
        <p:spPr/>
        <p:txBody>
          <a:bodyPr/>
          <a:lstStyle/>
          <a:p>
            <a:r>
              <a:rPr lang="nl-NL" dirty="0"/>
              <a:t>Contact</a:t>
            </a:r>
          </a:p>
        </p:txBody>
      </p:sp>
      <p:sp>
        <p:nvSpPr>
          <p:cNvPr id="3" name="Tijdelijke aanduiding voor dianummer 2">
            <a:extLst>
              <a:ext uri="{FF2B5EF4-FFF2-40B4-BE49-F238E27FC236}">
                <a16:creationId xmlns:a16="http://schemas.microsoft.com/office/drawing/2014/main" id="{693ED983-A3DB-4959-ADCA-0430BE036F8E}"/>
              </a:ext>
            </a:extLst>
          </p:cNvPr>
          <p:cNvSpPr>
            <a:spLocks noGrp="1"/>
          </p:cNvSpPr>
          <p:nvPr>
            <p:ph type="sldNum" sz="quarter" idx="4"/>
          </p:nvPr>
        </p:nvSpPr>
        <p:spPr/>
        <p:txBody>
          <a:bodyPr/>
          <a:lstStyle/>
          <a:p>
            <a:fld id="{746372F0-8F5B-47E8-9A0C-8905EFF44332}" type="slidenum">
              <a:rPr lang="en-US" smtClean="0"/>
              <a:pPr/>
              <a:t>15</a:t>
            </a:fld>
            <a:endParaRPr lang="en-US"/>
          </a:p>
        </p:txBody>
      </p:sp>
      <p:sp>
        <p:nvSpPr>
          <p:cNvPr id="4" name="Tijdelijke aanduiding voor voettekst 3">
            <a:extLst>
              <a:ext uri="{FF2B5EF4-FFF2-40B4-BE49-F238E27FC236}">
                <a16:creationId xmlns:a16="http://schemas.microsoft.com/office/drawing/2014/main" id="{256B7CBC-183C-42DD-AA22-3A3AB16C0E8C}"/>
              </a:ext>
            </a:extLst>
          </p:cNvPr>
          <p:cNvSpPr>
            <a:spLocks noGrp="1"/>
          </p:cNvSpPr>
          <p:nvPr>
            <p:ph type="ftr" sz="quarter" idx="3"/>
          </p:nvPr>
        </p:nvSpPr>
        <p:spPr/>
        <p:txBody>
          <a:bodyPr/>
          <a:lstStyle/>
          <a:p>
            <a:pPr>
              <a:defRPr/>
            </a:pPr>
            <a:r>
              <a:rPr lang="en-US">
                <a:solidFill>
                  <a:srgbClr val="97999B"/>
                </a:solidFill>
                <a:cs typeface="Arial" charset="0"/>
              </a:rPr>
              <a:t>EHS - VGM TA 2022</a:t>
            </a:r>
            <a:endParaRPr lang="en-US">
              <a:solidFill>
                <a:srgbClr val="FF0000"/>
              </a:solidFill>
              <a:cs typeface="Arial" charset="0"/>
            </a:endParaRPr>
          </a:p>
        </p:txBody>
      </p:sp>
      <p:sp>
        <p:nvSpPr>
          <p:cNvPr id="5" name="Tijdelijke aanduiding voor tekst 4">
            <a:extLst>
              <a:ext uri="{FF2B5EF4-FFF2-40B4-BE49-F238E27FC236}">
                <a16:creationId xmlns:a16="http://schemas.microsoft.com/office/drawing/2014/main" id="{06442641-C672-44ED-AB8F-EDE43C7B9480}"/>
              </a:ext>
            </a:extLst>
          </p:cNvPr>
          <p:cNvSpPr>
            <a:spLocks noGrp="1"/>
          </p:cNvSpPr>
          <p:nvPr>
            <p:ph type="body" sz="quarter" idx="10"/>
          </p:nvPr>
        </p:nvSpPr>
        <p:spPr/>
        <p:txBody>
          <a:bodyPr/>
          <a:lstStyle/>
          <a:p>
            <a:endParaRPr lang="nl-NL" dirty="0"/>
          </a:p>
          <a:p>
            <a:pPr marL="0" indent="0">
              <a:buNone/>
            </a:pPr>
            <a:endParaRPr lang="nl-NL" dirty="0">
              <a:solidFill>
                <a:srgbClr val="658D1B"/>
              </a:solidFill>
            </a:endParaRPr>
          </a:p>
          <a:p>
            <a:endParaRPr lang="nl-NL" dirty="0"/>
          </a:p>
          <a:p>
            <a:endParaRPr lang="nl-NL" dirty="0"/>
          </a:p>
          <a:p>
            <a:r>
              <a:rPr lang="nl-NL" dirty="0">
                <a:solidFill>
                  <a:srgbClr val="658D1B"/>
                </a:solidFill>
              </a:rPr>
              <a:t>Na meeting:</a:t>
            </a:r>
          </a:p>
          <a:p>
            <a:endParaRPr lang="nl-NL" b="1" dirty="0">
              <a:solidFill>
                <a:srgbClr val="658D1B"/>
              </a:solidFill>
            </a:endParaRPr>
          </a:p>
          <a:p>
            <a:pPr marL="0" indent="0">
              <a:buNone/>
            </a:pPr>
            <a:r>
              <a:rPr lang="nl-NL" b="1" dirty="0">
                <a:solidFill>
                  <a:srgbClr val="658D1B"/>
                </a:solidFill>
              </a:rPr>
              <a:t>Contactpersoon EHS voor TA 2023 Sas van Gent</a:t>
            </a:r>
          </a:p>
          <a:p>
            <a:r>
              <a:rPr lang="nl-NL" b="1" dirty="0">
                <a:solidFill>
                  <a:srgbClr val="658D1B"/>
                </a:solidFill>
              </a:rPr>
              <a:t>Telefoonnummer: +31 651375128</a:t>
            </a:r>
          </a:p>
          <a:p>
            <a:r>
              <a:rPr lang="nl-NL" b="1" dirty="0">
                <a:solidFill>
                  <a:srgbClr val="658D1B"/>
                </a:solidFill>
              </a:rPr>
              <a:t>E-mail: jennifer_bouland@cargill.com </a:t>
            </a:r>
          </a:p>
        </p:txBody>
      </p:sp>
    </p:spTree>
    <p:extLst>
      <p:ext uri="{BB962C8B-B14F-4D97-AF65-F5344CB8AC3E}">
        <p14:creationId xmlns:p14="http://schemas.microsoft.com/office/powerpoint/2010/main" val="1957473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49006" y="238770"/>
            <a:ext cx="7424928" cy="611008"/>
          </a:xfrm>
        </p:spPr>
        <p:txBody>
          <a:bodyPr/>
          <a:lstStyle/>
          <a:p>
            <a:r>
              <a:rPr lang="en-US" dirty="0"/>
              <a:t>AGENDA</a:t>
            </a:r>
          </a:p>
        </p:txBody>
      </p:sp>
      <p:sp>
        <p:nvSpPr>
          <p:cNvPr id="3" name="Slide Number Placeholder 2"/>
          <p:cNvSpPr>
            <a:spLocks noGrp="1"/>
          </p:cNvSpPr>
          <p:nvPr>
            <p:ph type="sldNum" sz="quarter" idx="4"/>
          </p:nvPr>
        </p:nvSpPr>
        <p:spPr>
          <a:xfrm>
            <a:off x="8643854" y="4900394"/>
            <a:ext cx="43282" cy="92333"/>
          </a:xfrm>
        </p:spPr>
        <p:txBody>
          <a:bodyPr/>
          <a:lstStyle/>
          <a:p>
            <a:fld id="{746372F0-8F5B-47E8-9A0C-8905EFF44332}" type="slidenum">
              <a:rPr lang="en-US" smtClean="0"/>
              <a:pPr/>
              <a:t>2</a:t>
            </a:fld>
            <a:endParaRPr lang="en-US"/>
          </a:p>
        </p:txBody>
      </p:sp>
      <p:sp>
        <p:nvSpPr>
          <p:cNvPr id="4" name="Footer Placeholder 3"/>
          <p:cNvSpPr>
            <a:spLocks noGrp="1"/>
          </p:cNvSpPr>
          <p:nvPr>
            <p:ph type="ftr" sz="quarter" idx="3"/>
          </p:nvPr>
        </p:nvSpPr>
        <p:spPr/>
        <p:txBody>
          <a:bodyPr/>
          <a:lstStyle/>
          <a:p>
            <a:r>
              <a:rPr lang="en-US"/>
              <a:t>EHS - VGM TA 2022</a:t>
            </a:r>
            <a:endParaRPr lang="en-US" dirty="0"/>
          </a:p>
        </p:txBody>
      </p:sp>
      <p:sp>
        <p:nvSpPr>
          <p:cNvPr id="6" name="Tekstvak 5">
            <a:extLst>
              <a:ext uri="{FF2B5EF4-FFF2-40B4-BE49-F238E27FC236}">
                <a16:creationId xmlns:a16="http://schemas.microsoft.com/office/drawing/2014/main" id="{5957CC69-FB53-42B3-9F81-DF87DC04C815}"/>
              </a:ext>
            </a:extLst>
          </p:cNvPr>
          <p:cNvSpPr txBox="1"/>
          <p:nvPr/>
        </p:nvSpPr>
        <p:spPr>
          <a:xfrm>
            <a:off x="665305" y="905471"/>
            <a:ext cx="6013402" cy="3139321"/>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endParaRPr lang="nl-NL" dirty="0">
              <a:solidFill>
                <a:schemeClr val="bg1"/>
              </a:solidFill>
              <a:latin typeface="Arial"/>
              <a:ea typeface="ＭＳ Ｐゴシック"/>
              <a:cs typeface="Arial"/>
            </a:endParaRPr>
          </a:p>
          <a:p>
            <a:pPr marL="285750" indent="-285750">
              <a:buFont typeface="Arial" panose="020B0604020202020204" pitchFamily="34" charset="0"/>
              <a:buChar char="•"/>
            </a:pPr>
            <a:r>
              <a:rPr lang="nl-NL" dirty="0">
                <a:solidFill>
                  <a:schemeClr val="bg1"/>
                </a:solidFill>
                <a:latin typeface="Arial"/>
                <a:ea typeface="ＭＳ Ｐゴシック"/>
                <a:cs typeface="Arial"/>
              </a:rPr>
              <a:t>Opening</a:t>
            </a:r>
          </a:p>
          <a:p>
            <a:pPr marL="285750" indent="-285750">
              <a:buFont typeface="Arial" panose="020B0604020202020204" pitchFamily="34" charset="0"/>
              <a:buChar char="•"/>
            </a:pPr>
            <a:r>
              <a:rPr lang="nl-NL" dirty="0">
                <a:solidFill>
                  <a:schemeClr val="bg1"/>
                </a:solidFill>
                <a:latin typeface="Arial"/>
                <a:ea typeface="ＭＳ Ｐゴシック"/>
                <a:cs typeface="Arial"/>
              </a:rPr>
              <a:t>Algemeen beleid </a:t>
            </a:r>
          </a:p>
          <a:p>
            <a:pPr marL="285750" indent="-285750">
              <a:buFont typeface="Arial" panose="020B0604020202020204" pitchFamily="34" charset="0"/>
              <a:buChar char="•"/>
            </a:pPr>
            <a:r>
              <a:rPr lang="nl-NL" dirty="0">
                <a:solidFill>
                  <a:schemeClr val="bg1"/>
                </a:solidFill>
                <a:latin typeface="Arial"/>
                <a:ea typeface="ＭＳ Ｐゴシック"/>
                <a:cs typeface="Arial"/>
              </a:rPr>
              <a:t>Verantwoordelijkheden/</a:t>
            </a:r>
            <a:br>
              <a:rPr lang="nl-NL" dirty="0">
                <a:solidFill>
                  <a:schemeClr val="bg1"/>
                </a:solidFill>
                <a:latin typeface="Arial"/>
                <a:ea typeface="ＭＳ Ｐゴシック"/>
                <a:cs typeface="Arial"/>
              </a:rPr>
            </a:br>
            <a:r>
              <a:rPr lang="nl-NL" dirty="0">
                <a:solidFill>
                  <a:schemeClr val="bg1"/>
                </a:solidFill>
                <a:latin typeface="Arial"/>
                <a:ea typeface="ＭＳ Ｐゴシック"/>
                <a:cs typeface="Arial"/>
              </a:rPr>
              <a:t>verwachtingen </a:t>
            </a:r>
          </a:p>
          <a:p>
            <a:pPr marL="285750" indent="-285750">
              <a:buFont typeface="Arial" panose="020B0604020202020204" pitchFamily="34" charset="0"/>
              <a:buChar char="•"/>
            </a:pPr>
            <a:r>
              <a:rPr lang="nl-NL" dirty="0">
                <a:solidFill>
                  <a:schemeClr val="bg1"/>
                </a:solidFill>
                <a:latin typeface="Arial"/>
                <a:ea typeface="ＭＳ Ｐゴシック"/>
                <a:cs typeface="Arial"/>
              </a:rPr>
              <a:t>VGM plan</a:t>
            </a:r>
          </a:p>
          <a:p>
            <a:pPr marL="285750" indent="-285750">
              <a:buFont typeface="Arial" panose="020B0604020202020204" pitchFamily="34" charset="0"/>
              <a:buChar char="•"/>
            </a:pPr>
            <a:r>
              <a:rPr lang="nl-NL" dirty="0">
                <a:solidFill>
                  <a:schemeClr val="bg1"/>
                </a:solidFill>
                <a:latin typeface="Arial"/>
                <a:ea typeface="ＭＳ Ｐゴシック"/>
                <a:cs typeface="Arial"/>
              </a:rPr>
              <a:t>Toegang/on-boarding</a:t>
            </a:r>
          </a:p>
          <a:p>
            <a:pPr marL="285750" indent="-285750">
              <a:buFont typeface="Arial" panose="020B0604020202020204" pitchFamily="34" charset="0"/>
              <a:buChar char="•"/>
            </a:pPr>
            <a:r>
              <a:rPr lang="nl-NL" dirty="0">
                <a:solidFill>
                  <a:schemeClr val="bg1"/>
                </a:solidFill>
                <a:latin typeface="Arial"/>
                <a:ea typeface="ＭＳ Ｐゴシック"/>
                <a:cs typeface="Arial"/>
              </a:rPr>
              <a:t>Questionnaire </a:t>
            </a:r>
          </a:p>
          <a:p>
            <a:pPr marL="285750" indent="-285750">
              <a:buFont typeface="Arial" panose="020B0604020202020204" pitchFamily="34" charset="0"/>
              <a:buChar char="•"/>
            </a:pPr>
            <a:r>
              <a:rPr lang="nl-NL" dirty="0">
                <a:solidFill>
                  <a:schemeClr val="bg1"/>
                </a:solidFill>
                <a:latin typeface="Arial"/>
                <a:ea typeface="ＭＳ Ｐゴシック"/>
                <a:cs typeface="Arial"/>
              </a:rPr>
              <a:t>Contact</a:t>
            </a:r>
          </a:p>
          <a:p>
            <a:pPr marL="285750" indent="-285750">
              <a:buFont typeface="Arial" panose="020B0604020202020204" pitchFamily="34" charset="0"/>
              <a:buChar char="•"/>
            </a:pPr>
            <a:endParaRPr lang="nl-NL" dirty="0">
              <a:solidFill>
                <a:schemeClr val="bg1"/>
              </a:solidFill>
            </a:endParaRPr>
          </a:p>
          <a:p>
            <a:pPr marL="285750" indent="-285750">
              <a:buFont typeface="Arial" panose="020B0604020202020204" pitchFamily="34" charset="0"/>
              <a:buChar char="•"/>
            </a:pPr>
            <a:endParaRPr lang="nl-NL" dirty="0">
              <a:solidFill>
                <a:schemeClr val="bg1"/>
              </a:solidFill>
              <a:cs typeface="Arial" pitchFamily="34" charset="0"/>
            </a:endParaRPr>
          </a:p>
        </p:txBody>
      </p:sp>
      <p:pic>
        <p:nvPicPr>
          <p:cNvPr id="5" name="Afbeelding 4">
            <a:extLst>
              <a:ext uri="{FF2B5EF4-FFF2-40B4-BE49-F238E27FC236}">
                <a16:creationId xmlns:a16="http://schemas.microsoft.com/office/drawing/2014/main" id="{7B8B1189-A99F-41C5-8A80-E285818F6F80}"/>
              </a:ext>
            </a:extLst>
          </p:cNvPr>
          <p:cNvPicPr>
            <a:picLocks noChangeAspect="1"/>
          </p:cNvPicPr>
          <p:nvPr/>
        </p:nvPicPr>
        <p:blipFill>
          <a:blip r:embed="rId2"/>
          <a:stretch>
            <a:fillRect/>
          </a:stretch>
        </p:blipFill>
        <p:spPr>
          <a:xfrm>
            <a:off x="3745916" y="679967"/>
            <a:ext cx="5048509" cy="3638737"/>
          </a:xfrm>
          <a:prstGeom prst="rect">
            <a:avLst/>
          </a:prstGeom>
        </p:spPr>
      </p:pic>
    </p:spTree>
    <p:extLst>
      <p:ext uri="{BB962C8B-B14F-4D97-AF65-F5344CB8AC3E}">
        <p14:creationId xmlns:p14="http://schemas.microsoft.com/office/powerpoint/2010/main" val="1146492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DE7518-A66D-4709-A4C5-EA71DFEBA533}"/>
              </a:ext>
            </a:extLst>
          </p:cNvPr>
          <p:cNvSpPr>
            <a:spLocks noGrp="1"/>
          </p:cNvSpPr>
          <p:nvPr>
            <p:ph type="title"/>
          </p:nvPr>
        </p:nvSpPr>
        <p:spPr/>
        <p:txBody>
          <a:bodyPr/>
          <a:lstStyle/>
          <a:p>
            <a:r>
              <a:rPr lang="nl-NL" dirty="0"/>
              <a:t>VISIE EHS</a:t>
            </a:r>
          </a:p>
        </p:txBody>
      </p:sp>
      <p:sp>
        <p:nvSpPr>
          <p:cNvPr id="3" name="Tijdelijke aanduiding voor dianummer 2">
            <a:extLst>
              <a:ext uri="{FF2B5EF4-FFF2-40B4-BE49-F238E27FC236}">
                <a16:creationId xmlns:a16="http://schemas.microsoft.com/office/drawing/2014/main" id="{CE88EDE7-21F7-490A-8394-4DF72EFEE9C2}"/>
              </a:ext>
            </a:extLst>
          </p:cNvPr>
          <p:cNvSpPr>
            <a:spLocks noGrp="1"/>
          </p:cNvSpPr>
          <p:nvPr>
            <p:ph type="sldNum" sz="quarter" idx="4"/>
          </p:nvPr>
        </p:nvSpPr>
        <p:spPr/>
        <p:txBody>
          <a:bodyPr/>
          <a:lstStyle/>
          <a:p>
            <a:fld id="{746372F0-8F5B-47E8-9A0C-8905EFF44332}" type="slidenum">
              <a:rPr lang="en-US" smtClean="0"/>
              <a:pPr/>
              <a:t>3</a:t>
            </a:fld>
            <a:endParaRPr lang="en-US"/>
          </a:p>
        </p:txBody>
      </p:sp>
      <p:sp>
        <p:nvSpPr>
          <p:cNvPr id="4" name="Tijdelijke aanduiding voor voettekst 3">
            <a:extLst>
              <a:ext uri="{FF2B5EF4-FFF2-40B4-BE49-F238E27FC236}">
                <a16:creationId xmlns:a16="http://schemas.microsoft.com/office/drawing/2014/main" id="{61286A64-0A13-4F3F-94F7-28E6EF6E2F2B}"/>
              </a:ext>
            </a:extLst>
          </p:cNvPr>
          <p:cNvSpPr>
            <a:spLocks noGrp="1"/>
          </p:cNvSpPr>
          <p:nvPr>
            <p:ph type="ftr" sz="quarter" idx="3"/>
          </p:nvPr>
        </p:nvSpPr>
        <p:spPr/>
        <p:txBody>
          <a:bodyPr/>
          <a:lstStyle/>
          <a:p>
            <a:pPr>
              <a:defRPr/>
            </a:pPr>
            <a:r>
              <a:rPr lang="en-US">
                <a:solidFill>
                  <a:srgbClr val="97999B"/>
                </a:solidFill>
                <a:cs typeface="Arial" charset="0"/>
              </a:rPr>
              <a:t>EHS - VGM TA 2022</a:t>
            </a:r>
            <a:endParaRPr lang="en-US">
              <a:solidFill>
                <a:srgbClr val="FF0000"/>
              </a:solidFill>
              <a:cs typeface="Arial" charset="0"/>
            </a:endParaRPr>
          </a:p>
        </p:txBody>
      </p:sp>
      <p:pic>
        <p:nvPicPr>
          <p:cNvPr id="6" name="Picture 8">
            <a:extLst>
              <a:ext uri="{FF2B5EF4-FFF2-40B4-BE49-F238E27FC236}">
                <a16:creationId xmlns:a16="http://schemas.microsoft.com/office/drawing/2014/main" id="{FA4252D8-DEBC-49A1-9B10-14828A2E26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608" y="835962"/>
            <a:ext cx="6521269" cy="3979615"/>
          </a:xfrm>
          <a:prstGeom prst="rect">
            <a:avLst/>
          </a:prstGeom>
        </p:spPr>
      </p:pic>
    </p:spTree>
    <p:extLst>
      <p:ext uri="{BB962C8B-B14F-4D97-AF65-F5344CB8AC3E}">
        <p14:creationId xmlns:p14="http://schemas.microsoft.com/office/powerpoint/2010/main" val="379298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FD452A-5788-4314-8B10-A31903175745}"/>
              </a:ext>
            </a:extLst>
          </p:cNvPr>
          <p:cNvSpPr>
            <a:spLocks noGrp="1"/>
          </p:cNvSpPr>
          <p:nvPr>
            <p:ph type="title"/>
          </p:nvPr>
        </p:nvSpPr>
        <p:spPr/>
        <p:txBody>
          <a:bodyPr/>
          <a:lstStyle/>
          <a:p>
            <a:r>
              <a:rPr lang="nl-NL" dirty="0" err="1"/>
              <a:t>Strategy</a:t>
            </a:r>
            <a:endParaRPr lang="nl-NL" dirty="0"/>
          </a:p>
        </p:txBody>
      </p:sp>
      <p:sp>
        <p:nvSpPr>
          <p:cNvPr id="3" name="Tijdelijke aanduiding voor dianummer 2">
            <a:extLst>
              <a:ext uri="{FF2B5EF4-FFF2-40B4-BE49-F238E27FC236}">
                <a16:creationId xmlns:a16="http://schemas.microsoft.com/office/drawing/2014/main" id="{B1FBA313-329C-4B20-9561-FAE9899208DF}"/>
              </a:ext>
            </a:extLst>
          </p:cNvPr>
          <p:cNvSpPr>
            <a:spLocks noGrp="1"/>
          </p:cNvSpPr>
          <p:nvPr>
            <p:ph type="sldNum" sz="quarter" idx="4"/>
          </p:nvPr>
        </p:nvSpPr>
        <p:spPr/>
        <p:txBody>
          <a:bodyPr/>
          <a:lstStyle/>
          <a:p>
            <a:fld id="{746372F0-8F5B-47E8-9A0C-8905EFF44332}" type="slidenum">
              <a:rPr lang="en-US" smtClean="0"/>
              <a:pPr/>
              <a:t>4</a:t>
            </a:fld>
            <a:endParaRPr lang="en-US"/>
          </a:p>
        </p:txBody>
      </p:sp>
      <p:sp>
        <p:nvSpPr>
          <p:cNvPr id="4" name="Tijdelijke aanduiding voor voettekst 3">
            <a:extLst>
              <a:ext uri="{FF2B5EF4-FFF2-40B4-BE49-F238E27FC236}">
                <a16:creationId xmlns:a16="http://schemas.microsoft.com/office/drawing/2014/main" id="{F9B2B6AC-D8FF-4FA3-9BC5-F625400675BC}"/>
              </a:ext>
            </a:extLst>
          </p:cNvPr>
          <p:cNvSpPr>
            <a:spLocks noGrp="1"/>
          </p:cNvSpPr>
          <p:nvPr>
            <p:ph type="ftr" sz="quarter" idx="3"/>
          </p:nvPr>
        </p:nvSpPr>
        <p:spPr/>
        <p:txBody>
          <a:bodyPr/>
          <a:lstStyle/>
          <a:p>
            <a:pPr>
              <a:defRPr/>
            </a:pPr>
            <a:r>
              <a:rPr lang="en-US">
                <a:solidFill>
                  <a:srgbClr val="97999B"/>
                </a:solidFill>
                <a:cs typeface="Arial" charset="0"/>
              </a:rPr>
              <a:t>EHS - VGM TA 2022</a:t>
            </a:r>
            <a:endParaRPr lang="en-US">
              <a:solidFill>
                <a:srgbClr val="FF0000"/>
              </a:solidFill>
              <a:cs typeface="Arial" charset="0"/>
            </a:endParaRPr>
          </a:p>
        </p:txBody>
      </p:sp>
      <p:grpSp>
        <p:nvGrpSpPr>
          <p:cNvPr id="7" name="Group 3">
            <a:extLst>
              <a:ext uri="{FF2B5EF4-FFF2-40B4-BE49-F238E27FC236}">
                <a16:creationId xmlns:a16="http://schemas.microsoft.com/office/drawing/2014/main" id="{F6BF84FA-EDF9-479E-96BB-0A884BCE973E}"/>
              </a:ext>
            </a:extLst>
          </p:cNvPr>
          <p:cNvGrpSpPr/>
          <p:nvPr/>
        </p:nvGrpSpPr>
        <p:grpSpPr>
          <a:xfrm>
            <a:off x="792463" y="1162746"/>
            <a:ext cx="7411821" cy="2841092"/>
            <a:chOff x="1043451" y="1528076"/>
            <a:chExt cx="9882428" cy="3788123"/>
          </a:xfrm>
        </p:grpSpPr>
        <p:sp>
          <p:nvSpPr>
            <p:cNvPr id="8" name="Block Arc 59">
              <a:extLst>
                <a:ext uri="{FF2B5EF4-FFF2-40B4-BE49-F238E27FC236}">
                  <a16:creationId xmlns:a16="http://schemas.microsoft.com/office/drawing/2014/main" id="{98DC5393-6A7D-497E-990A-C3ED4A9EC94C}"/>
                </a:ext>
              </a:extLst>
            </p:cNvPr>
            <p:cNvSpPr/>
            <p:nvPr/>
          </p:nvSpPr>
          <p:spPr>
            <a:xfrm flipV="1">
              <a:off x="8782535" y="2380116"/>
              <a:ext cx="2143344" cy="2176307"/>
            </a:xfrm>
            <a:prstGeom prst="blockArc">
              <a:avLst>
                <a:gd name="adj1" fmla="val 10800000"/>
                <a:gd name="adj2" fmla="val 39393"/>
                <a:gd name="adj3" fmla="val 999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2960" rtl="0" eaLnBrk="1" fontAlgn="auto" latinLnBrk="0" hangingPunct="1">
                <a:lnSpc>
                  <a:spcPct val="100000"/>
                </a:lnSpc>
                <a:spcBef>
                  <a:spcPts val="0"/>
                </a:spcBef>
                <a:spcAft>
                  <a:spcPts val="0"/>
                </a:spcAft>
                <a:buClrTx/>
                <a:buSzTx/>
                <a:buFontTx/>
                <a:buNone/>
                <a:tabLst/>
                <a:defRPr/>
              </a:pPr>
              <a:endParaRPr kumimoji="0" lang="en-US" sz="1215" b="0" i="0" u="none" strike="noStrike" kern="1200" cap="none" spc="0" normalizeH="0" baseline="0" noProof="0">
                <a:ln>
                  <a:noFill/>
                </a:ln>
                <a:solidFill>
                  <a:prstClr val="black"/>
                </a:solidFill>
                <a:effectLst/>
                <a:uLnTx/>
                <a:uFillTx/>
                <a:latin typeface="Helvetica"/>
                <a:ea typeface="+mn-ea"/>
                <a:cs typeface="+mn-cs"/>
                <a:sym typeface="Arial"/>
              </a:endParaRPr>
            </a:p>
          </p:txBody>
        </p:sp>
        <p:sp>
          <p:nvSpPr>
            <p:cNvPr id="9" name="TextBox 43">
              <a:extLst>
                <a:ext uri="{FF2B5EF4-FFF2-40B4-BE49-F238E27FC236}">
                  <a16:creationId xmlns:a16="http://schemas.microsoft.com/office/drawing/2014/main" id="{5D472D29-5B6F-4AFD-90C0-A3809E608582}"/>
                </a:ext>
              </a:extLst>
            </p:cNvPr>
            <p:cNvSpPr txBox="1"/>
            <p:nvPr/>
          </p:nvSpPr>
          <p:spPr>
            <a:xfrm>
              <a:off x="1273294" y="4676024"/>
              <a:ext cx="1668389" cy="640175"/>
            </a:xfrm>
            <a:prstGeom prst="rect">
              <a:avLst/>
            </a:prstGeom>
            <a:noFill/>
          </p:spPr>
          <p:txBody>
            <a:bodyPr wrap="square" lIns="0" rIns="0" rtlCol="0">
              <a:spAutoFit/>
            </a:bodyPr>
            <a:lstStyle/>
            <a:p>
              <a:pPr marL="0" marR="0" lvl="0" indent="0" algn="ctr" defTabSz="822960" rtl="0" eaLnBrk="1" fontAlgn="auto" latinLnBrk="0" hangingPunct="1">
                <a:lnSpc>
                  <a:spcPct val="100000"/>
                </a:lnSpc>
                <a:spcBef>
                  <a:spcPts val="405"/>
                </a:spcBef>
                <a:spcAft>
                  <a:spcPts val="0"/>
                </a:spcAft>
                <a:buClrTx/>
                <a:buSzTx/>
                <a:buFontTx/>
                <a:buNone/>
                <a:tabLst/>
                <a:defRPr/>
              </a:pPr>
              <a:r>
                <a:rPr kumimoji="0" lang="en-US" sz="1260" b="1" i="0" u="none" strike="noStrike" kern="1200" cap="none" spc="0" normalizeH="0" baseline="0" noProof="0">
                  <a:ln>
                    <a:noFill/>
                  </a:ln>
                  <a:solidFill>
                    <a:srgbClr val="616365"/>
                  </a:solidFill>
                  <a:effectLst/>
                  <a:uLnTx/>
                  <a:uFillTx/>
                  <a:latin typeface="Helvetica"/>
                  <a:ea typeface="ＭＳ Ｐゴシック" pitchFamily="34" charset="-128"/>
                  <a:cs typeface="Arial"/>
                  <a:sym typeface="Arial"/>
                </a:rPr>
                <a:t>Strengthen EHS Capabilities</a:t>
              </a:r>
            </a:p>
          </p:txBody>
        </p:sp>
        <p:sp>
          <p:nvSpPr>
            <p:cNvPr id="10" name="TextBox 44">
              <a:extLst>
                <a:ext uri="{FF2B5EF4-FFF2-40B4-BE49-F238E27FC236}">
                  <a16:creationId xmlns:a16="http://schemas.microsoft.com/office/drawing/2014/main" id="{DC16643B-BC56-490B-98D2-29FBE63736FA}"/>
                </a:ext>
              </a:extLst>
            </p:cNvPr>
            <p:cNvSpPr txBox="1"/>
            <p:nvPr/>
          </p:nvSpPr>
          <p:spPr>
            <a:xfrm>
              <a:off x="3214076" y="4676024"/>
              <a:ext cx="1668389" cy="640175"/>
            </a:xfrm>
            <a:prstGeom prst="rect">
              <a:avLst/>
            </a:prstGeom>
            <a:noFill/>
          </p:spPr>
          <p:txBody>
            <a:bodyPr wrap="square" lIns="0" rIns="0" rtlCol="0">
              <a:spAutoFit/>
            </a:bodyPr>
            <a:lstStyle/>
            <a:p>
              <a:pPr marL="0" marR="0" lvl="0" indent="0" algn="ctr" defTabSz="822960" rtl="0" eaLnBrk="1" fontAlgn="auto" latinLnBrk="0" hangingPunct="1">
                <a:lnSpc>
                  <a:spcPct val="100000"/>
                </a:lnSpc>
                <a:spcBef>
                  <a:spcPts val="405"/>
                </a:spcBef>
                <a:spcAft>
                  <a:spcPts val="0"/>
                </a:spcAft>
                <a:buClrTx/>
                <a:buSzTx/>
                <a:buFontTx/>
                <a:buNone/>
                <a:tabLst/>
                <a:defRPr/>
              </a:pPr>
              <a:r>
                <a:rPr kumimoji="0" lang="en-US" sz="1260" b="1" i="0" u="none" strike="noStrike" kern="1200" cap="none" spc="0" normalizeH="0" baseline="0" noProof="0">
                  <a:ln>
                    <a:noFill/>
                  </a:ln>
                  <a:solidFill>
                    <a:srgbClr val="616365"/>
                  </a:solidFill>
                  <a:effectLst/>
                  <a:uLnTx/>
                  <a:uFillTx/>
                  <a:latin typeface="Helvetica"/>
                  <a:ea typeface="ＭＳ Ｐゴシック" pitchFamily="34" charset="-128"/>
                  <a:cs typeface="Arial"/>
                  <a:sym typeface="Arial"/>
                </a:rPr>
                <a:t>Operationalize EHS</a:t>
              </a:r>
            </a:p>
          </p:txBody>
        </p:sp>
        <p:sp>
          <p:nvSpPr>
            <p:cNvPr id="11" name="TextBox 45">
              <a:extLst>
                <a:ext uri="{FF2B5EF4-FFF2-40B4-BE49-F238E27FC236}">
                  <a16:creationId xmlns:a16="http://schemas.microsoft.com/office/drawing/2014/main" id="{63399B2E-297D-4587-9F05-5D21F09B8A71}"/>
                </a:ext>
              </a:extLst>
            </p:cNvPr>
            <p:cNvSpPr txBox="1"/>
            <p:nvPr/>
          </p:nvSpPr>
          <p:spPr>
            <a:xfrm>
              <a:off x="5154766" y="4676024"/>
              <a:ext cx="1668389" cy="640175"/>
            </a:xfrm>
            <a:prstGeom prst="rect">
              <a:avLst/>
            </a:prstGeom>
            <a:noFill/>
          </p:spPr>
          <p:txBody>
            <a:bodyPr wrap="square" lIns="0" rIns="0" rtlCol="0">
              <a:spAutoFit/>
            </a:bodyPr>
            <a:lstStyle/>
            <a:p>
              <a:pPr marL="0" marR="0" lvl="0" indent="0" algn="ctr" defTabSz="822960" rtl="0" eaLnBrk="1" fontAlgn="auto" latinLnBrk="0" hangingPunct="1">
                <a:lnSpc>
                  <a:spcPct val="100000"/>
                </a:lnSpc>
                <a:spcBef>
                  <a:spcPts val="405"/>
                </a:spcBef>
                <a:spcAft>
                  <a:spcPts val="0"/>
                </a:spcAft>
                <a:buClrTx/>
                <a:buSzTx/>
                <a:buFontTx/>
                <a:buNone/>
                <a:tabLst/>
                <a:defRPr/>
              </a:pPr>
              <a:r>
                <a:rPr kumimoji="0" lang="en-US" sz="1260" b="1" i="0" u="none" strike="noStrike" kern="1200" cap="none" spc="0" normalizeH="0" baseline="0" noProof="0">
                  <a:ln>
                    <a:noFill/>
                  </a:ln>
                  <a:solidFill>
                    <a:srgbClr val="616365"/>
                  </a:solidFill>
                  <a:effectLst/>
                  <a:uLnTx/>
                  <a:uFillTx/>
                  <a:latin typeface="Helvetica"/>
                  <a:ea typeface="ＭＳ Ｐゴシック" pitchFamily="34" charset="-128"/>
                  <a:cs typeface="Arial"/>
                  <a:sym typeface="Arial"/>
                </a:rPr>
                <a:t>Standardize Process</a:t>
              </a:r>
            </a:p>
          </p:txBody>
        </p:sp>
        <p:sp>
          <p:nvSpPr>
            <p:cNvPr id="12" name="Block Arc 46">
              <a:extLst>
                <a:ext uri="{FF2B5EF4-FFF2-40B4-BE49-F238E27FC236}">
                  <a16:creationId xmlns:a16="http://schemas.microsoft.com/office/drawing/2014/main" id="{6FFC9498-8ABD-4A4B-B72E-7D94D1546BBA}"/>
                </a:ext>
              </a:extLst>
            </p:cNvPr>
            <p:cNvSpPr/>
            <p:nvPr/>
          </p:nvSpPr>
          <p:spPr>
            <a:xfrm>
              <a:off x="6863877" y="2387438"/>
              <a:ext cx="2143344" cy="2176307"/>
            </a:xfrm>
            <a:prstGeom prst="blockArc">
              <a:avLst>
                <a:gd name="adj1" fmla="val 10800000"/>
                <a:gd name="adj2" fmla="val 39393"/>
                <a:gd name="adj3" fmla="val 999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2960" rtl="0" eaLnBrk="1" fontAlgn="auto" latinLnBrk="0" hangingPunct="1">
                <a:lnSpc>
                  <a:spcPct val="100000"/>
                </a:lnSpc>
                <a:spcBef>
                  <a:spcPts val="0"/>
                </a:spcBef>
                <a:spcAft>
                  <a:spcPts val="0"/>
                </a:spcAft>
                <a:buClrTx/>
                <a:buSzTx/>
                <a:buFontTx/>
                <a:buNone/>
                <a:tabLst/>
                <a:defRPr/>
              </a:pPr>
              <a:endParaRPr kumimoji="0" lang="en-US" sz="1215" b="1" i="0" u="none" strike="noStrike" kern="1200" cap="none" spc="0" normalizeH="0" baseline="0" noProof="0">
                <a:ln w="22225">
                  <a:solidFill>
                    <a:srgbClr val="C0504D"/>
                  </a:solidFill>
                  <a:prstDash val="solid"/>
                </a:ln>
                <a:solidFill>
                  <a:srgbClr val="C0504D">
                    <a:lumMod val="40000"/>
                    <a:lumOff val="60000"/>
                  </a:srgbClr>
                </a:solidFill>
                <a:effectLst/>
                <a:uLnTx/>
                <a:uFillTx/>
                <a:latin typeface="Helvetica"/>
                <a:ea typeface="+mn-ea"/>
                <a:cs typeface="+mn-cs"/>
                <a:sym typeface="Arial"/>
              </a:endParaRPr>
            </a:p>
          </p:txBody>
        </p:sp>
        <p:sp>
          <p:nvSpPr>
            <p:cNvPr id="13" name="Block Arc 47">
              <a:extLst>
                <a:ext uri="{FF2B5EF4-FFF2-40B4-BE49-F238E27FC236}">
                  <a16:creationId xmlns:a16="http://schemas.microsoft.com/office/drawing/2014/main" id="{EBA5147B-7E7B-4C69-BDA1-0B9151F3F44E}"/>
                </a:ext>
              </a:extLst>
            </p:cNvPr>
            <p:cNvSpPr/>
            <p:nvPr/>
          </p:nvSpPr>
          <p:spPr>
            <a:xfrm flipV="1">
              <a:off x="1070732" y="2387438"/>
              <a:ext cx="2143344" cy="2176307"/>
            </a:xfrm>
            <a:prstGeom prst="blockArc">
              <a:avLst>
                <a:gd name="adj1" fmla="val 10800000"/>
                <a:gd name="adj2" fmla="val 39393"/>
                <a:gd name="adj3" fmla="val 999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2960" rtl="0" eaLnBrk="1" fontAlgn="auto" latinLnBrk="0" hangingPunct="1">
                <a:lnSpc>
                  <a:spcPct val="100000"/>
                </a:lnSpc>
                <a:spcBef>
                  <a:spcPts val="0"/>
                </a:spcBef>
                <a:spcAft>
                  <a:spcPts val="0"/>
                </a:spcAft>
                <a:buClrTx/>
                <a:buSzTx/>
                <a:buFontTx/>
                <a:buNone/>
                <a:tabLst/>
                <a:defRPr/>
              </a:pPr>
              <a:endParaRPr kumimoji="0" lang="en-US" sz="1215" b="0" i="0" u="none" strike="noStrike" kern="1200" cap="none" spc="0" normalizeH="0" baseline="0" noProof="0">
                <a:ln>
                  <a:noFill/>
                </a:ln>
                <a:solidFill>
                  <a:prstClr val="black"/>
                </a:solidFill>
                <a:effectLst/>
                <a:uLnTx/>
                <a:uFillTx/>
                <a:latin typeface="Helvetica"/>
                <a:ea typeface="+mn-ea"/>
                <a:cs typeface="+mn-cs"/>
                <a:sym typeface="Arial"/>
              </a:endParaRPr>
            </a:p>
          </p:txBody>
        </p:sp>
        <p:sp>
          <p:nvSpPr>
            <p:cNvPr id="14" name="Block Arc 48">
              <a:extLst>
                <a:ext uri="{FF2B5EF4-FFF2-40B4-BE49-F238E27FC236}">
                  <a16:creationId xmlns:a16="http://schemas.microsoft.com/office/drawing/2014/main" id="{1B952E3F-67F7-495F-A03B-B7343B0ED167}"/>
                </a:ext>
              </a:extLst>
            </p:cNvPr>
            <p:cNvSpPr/>
            <p:nvPr/>
          </p:nvSpPr>
          <p:spPr>
            <a:xfrm flipV="1">
              <a:off x="4932601" y="2387438"/>
              <a:ext cx="2143344" cy="2176307"/>
            </a:xfrm>
            <a:prstGeom prst="blockArc">
              <a:avLst>
                <a:gd name="adj1" fmla="val 10800000"/>
                <a:gd name="adj2" fmla="val 39393"/>
                <a:gd name="adj3" fmla="val 999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2960" rtl="0" eaLnBrk="1" fontAlgn="auto" latinLnBrk="0" hangingPunct="1">
                <a:lnSpc>
                  <a:spcPct val="100000"/>
                </a:lnSpc>
                <a:spcBef>
                  <a:spcPts val="0"/>
                </a:spcBef>
                <a:spcAft>
                  <a:spcPts val="0"/>
                </a:spcAft>
                <a:buClrTx/>
                <a:buSzTx/>
                <a:buFontTx/>
                <a:buNone/>
                <a:tabLst/>
                <a:defRPr/>
              </a:pPr>
              <a:endParaRPr kumimoji="0" lang="en-US" sz="1215" b="0" i="0" u="none" strike="noStrike" kern="1200" cap="none" spc="0" normalizeH="0" baseline="0" noProof="0">
                <a:ln>
                  <a:noFill/>
                </a:ln>
                <a:solidFill>
                  <a:prstClr val="black"/>
                </a:solidFill>
                <a:effectLst/>
                <a:uLnTx/>
                <a:uFillTx/>
                <a:latin typeface="Helvetica"/>
                <a:ea typeface="+mn-ea"/>
                <a:cs typeface="+mn-cs"/>
                <a:sym typeface="Arial"/>
              </a:endParaRPr>
            </a:p>
          </p:txBody>
        </p:sp>
        <p:sp>
          <p:nvSpPr>
            <p:cNvPr id="15" name="Block Arc 49">
              <a:extLst>
                <a:ext uri="{FF2B5EF4-FFF2-40B4-BE49-F238E27FC236}">
                  <a16:creationId xmlns:a16="http://schemas.microsoft.com/office/drawing/2014/main" id="{954F9FEE-70B9-45D0-AC8D-E0660FF555DA}"/>
                </a:ext>
              </a:extLst>
            </p:cNvPr>
            <p:cNvSpPr/>
            <p:nvPr/>
          </p:nvSpPr>
          <p:spPr>
            <a:xfrm>
              <a:off x="3001666" y="2387438"/>
              <a:ext cx="2143344" cy="2176307"/>
            </a:xfrm>
            <a:prstGeom prst="blockArc">
              <a:avLst>
                <a:gd name="adj1" fmla="val 10800000"/>
                <a:gd name="adj2" fmla="val 39393"/>
                <a:gd name="adj3" fmla="val 9996"/>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2960" rtl="0" eaLnBrk="1" fontAlgn="auto" latinLnBrk="0" hangingPunct="1">
                <a:lnSpc>
                  <a:spcPct val="100000"/>
                </a:lnSpc>
                <a:spcBef>
                  <a:spcPts val="0"/>
                </a:spcBef>
                <a:spcAft>
                  <a:spcPts val="0"/>
                </a:spcAft>
                <a:buClrTx/>
                <a:buSzTx/>
                <a:buFontTx/>
                <a:buNone/>
                <a:tabLst/>
                <a:defRPr/>
              </a:pPr>
              <a:endParaRPr kumimoji="0" lang="en-US" sz="1215" b="0" i="0" u="none" strike="noStrike" kern="1200" cap="none" spc="0" normalizeH="0" baseline="0" noProof="0">
                <a:ln>
                  <a:noFill/>
                </a:ln>
                <a:solidFill>
                  <a:prstClr val="black"/>
                </a:solidFill>
                <a:effectLst/>
                <a:uLnTx/>
                <a:uFillTx/>
                <a:latin typeface="Helvetica"/>
                <a:ea typeface="+mn-ea"/>
                <a:cs typeface="+mn-cs"/>
                <a:sym typeface="Arial"/>
              </a:endParaRPr>
            </a:p>
          </p:txBody>
        </p:sp>
        <p:sp>
          <p:nvSpPr>
            <p:cNvPr id="16" name="Freeform 50">
              <a:extLst>
                <a:ext uri="{FF2B5EF4-FFF2-40B4-BE49-F238E27FC236}">
                  <a16:creationId xmlns:a16="http://schemas.microsoft.com/office/drawing/2014/main" id="{BB141AA3-6680-4931-9B12-B617010924ED}"/>
                </a:ext>
              </a:extLst>
            </p:cNvPr>
            <p:cNvSpPr/>
            <p:nvPr/>
          </p:nvSpPr>
          <p:spPr>
            <a:xfrm flipV="1">
              <a:off x="6862280" y="3341054"/>
              <a:ext cx="2143083" cy="1225131"/>
            </a:xfrm>
            <a:custGeom>
              <a:avLst/>
              <a:gdLst>
                <a:gd name="connsiteX0" fmla="*/ 1126857 w 2240876"/>
                <a:gd name="connsiteY0" fmla="*/ 18 h 1261480"/>
                <a:gd name="connsiteX1" fmla="*/ 1688053 w 2240876"/>
                <a:gd name="connsiteY1" fmla="*/ 154418 h 1261480"/>
                <a:gd name="connsiteX2" fmla="*/ 2232583 w 2240876"/>
                <a:gd name="connsiteY2" fmla="*/ 984206 h 1261480"/>
                <a:gd name="connsiteX3" fmla="*/ 2240602 w 2240876"/>
                <a:gd name="connsiteY3" fmla="*/ 1129650 h 1261480"/>
                <a:gd name="connsiteX4" fmla="*/ 2240876 w 2240876"/>
                <a:gd name="connsiteY4" fmla="*/ 1129650 h 1261480"/>
                <a:gd name="connsiteX5" fmla="*/ 2240619 w 2240876"/>
                <a:gd name="connsiteY5" fmla="*/ 1129950 h 1261480"/>
                <a:gd name="connsiteX6" fmla="*/ 2240802 w 2240876"/>
                <a:gd name="connsiteY6" fmla="*/ 1133277 h 1261480"/>
                <a:gd name="connsiteX7" fmla="*/ 2237787 w 2240876"/>
                <a:gd name="connsiteY7" fmla="*/ 1133243 h 1261480"/>
                <a:gd name="connsiteX8" fmla="*/ 2127516 w 2240876"/>
                <a:gd name="connsiteY8" fmla="*/ 1261480 h 1261480"/>
                <a:gd name="connsiteX9" fmla="*/ 2014155 w 2240876"/>
                <a:gd name="connsiteY9" fmla="*/ 1129650 h 1261480"/>
                <a:gd name="connsiteX10" fmla="*/ 2016761 w 2240876"/>
                <a:gd name="connsiteY10" fmla="*/ 1129650 h 1261480"/>
                <a:gd name="connsiteX11" fmla="*/ 2010243 w 2240876"/>
                <a:gd name="connsiteY11" fmla="*/ 1011442 h 1261480"/>
                <a:gd name="connsiteX12" fmla="*/ 1574575 w 2240876"/>
                <a:gd name="connsiteY12" fmla="*/ 347545 h 1261480"/>
                <a:gd name="connsiteX13" fmla="*/ 675186 w 2240876"/>
                <a:gd name="connsiteY13" fmla="*/ 342392 h 1261480"/>
                <a:gd name="connsiteX14" fmla="*/ 223997 w 2240876"/>
                <a:gd name="connsiteY14" fmla="*/ 1120438 h 1261480"/>
                <a:gd name="connsiteX15" fmla="*/ 0 w 2240876"/>
                <a:gd name="connsiteY15" fmla="*/ 1120438 h 1261480"/>
                <a:gd name="connsiteX16" fmla="*/ 563929 w 2240876"/>
                <a:gd name="connsiteY16" fmla="*/ 147977 h 1261480"/>
                <a:gd name="connsiteX17" fmla="*/ 1126857 w 2240876"/>
                <a:gd name="connsiteY17" fmla="*/ 18 h 1261480"/>
                <a:gd name="connsiteX0" fmla="*/ 1126857 w 2240876"/>
                <a:gd name="connsiteY0" fmla="*/ 18 h 1261480"/>
                <a:gd name="connsiteX1" fmla="*/ 1688053 w 2240876"/>
                <a:gd name="connsiteY1" fmla="*/ 154418 h 1261480"/>
                <a:gd name="connsiteX2" fmla="*/ 2232583 w 2240876"/>
                <a:gd name="connsiteY2" fmla="*/ 984206 h 1261480"/>
                <a:gd name="connsiteX3" fmla="*/ 2240602 w 2240876"/>
                <a:gd name="connsiteY3" fmla="*/ 1129650 h 1261480"/>
                <a:gd name="connsiteX4" fmla="*/ 2240876 w 2240876"/>
                <a:gd name="connsiteY4" fmla="*/ 1129650 h 1261480"/>
                <a:gd name="connsiteX5" fmla="*/ 2240619 w 2240876"/>
                <a:gd name="connsiteY5" fmla="*/ 1129950 h 1261480"/>
                <a:gd name="connsiteX6" fmla="*/ 2240802 w 2240876"/>
                <a:gd name="connsiteY6" fmla="*/ 1133277 h 1261480"/>
                <a:gd name="connsiteX7" fmla="*/ 2237787 w 2240876"/>
                <a:gd name="connsiteY7" fmla="*/ 1133243 h 1261480"/>
                <a:gd name="connsiteX8" fmla="*/ 2127516 w 2240876"/>
                <a:gd name="connsiteY8" fmla="*/ 1261480 h 1261480"/>
                <a:gd name="connsiteX9" fmla="*/ 2014155 w 2240876"/>
                <a:gd name="connsiteY9" fmla="*/ 1129650 h 1261480"/>
                <a:gd name="connsiteX10" fmla="*/ 2010243 w 2240876"/>
                <a:gd name="connsiteY10" fmla="*/ 1011442 h 1261480"/>
                <a:gd name="connsiteX11" fmla="*/ 1574575 w 2240876"/>
                <a:gd name="connsiteY11" fmla="*/ 347545 h 1261480"/>
                <a:gd name="connsiteX12" fmla="*/ 675186 w 2240876"/>
                <a:gd name="connsiteY12" fmla="*/ 342392 h 1261480"/>
                <a:gd name="connsiteX13" fmla="*/ 223997 w 2240876"/>
                <a:gd name="connsiteY13" fmla="*/ 1120438 h 1261480"/>
                <a:gd name="connsiteX14" fmla="*/ 0 w 2240876"/>
                <a:gd name="connsiteY14" fmla="*/ 1120438 h 1261480"/>
                <a:gd name="connsiteX15" fmla="*/ 563929 w 2240876"/>
                <a:gd name="connsiteY15" fmla="*/ 147977 h 1261480"/>
                <a:gd name="connsiteX16" fmla="*/ 1126857 w 2240876"/>
                <a:gd name="connsiteY16" fmla="*/ 18 h 1261480"/>
                <a:gd name="connsiteX0" fmla="*/ 1126857 w 2240876"/>
                <a:gd name="connsiteY0" fmla="*/ 18 h 1261480"/>
                <a:gd name="connsiteX1" fmla="*/ 1688053 w 2240876"/>
                <a:gd name="connsiteY1" fmla="*/ 154418 h 1261480"/>
                <a:gd name="connsiteX2" fmla="*/ 2232583 w 2240876"/>
                <a:gd name="connsiteY2" fmla="*/ 984206 h 1261480"/>
                <a:gd name="connsiteX3" fmla="*/ 2240602 w 2240876"/>
                <a:gd name="connsiteY3" fmla="*/ 1129650 h 1261480"/>
                <a:gd name="connsiteX4" fmla="*/ 2240876 w 2240876"/>
                <a:gd name="connsiteY4" fmla="*/ 1129650 h 1261480"/>
                <a:gd name="connsiteX5" fmla="*/ 2240619 w 2240876"/>
                <a:gd name="connsiteY5" fmla="*/ 1129950 h 1261480"/>
                <a:gd name="connsiteX6" fmla="*/ 2240802 w 2240876"/>
                <a:gd name="connsiteY6" fmla="*/ 1133277 h 1261480"/>
                <a:gd name="connsiteX7" fmla="*/ 2127516 w 2240876"/>
                <a:gd name="connsiteY7" fmla="*/ 1261480 h 1261480"/>
                <a:gd name="connsiteX8" fmla="*/ 2014155 w 2240876"/>
                <a:gd name="connsiteY8" fmla="*/ 1129650 h 1261480"/>
                <a:gd name="connsiteX9" fmla="*/ 2010243 w 2240876"/>
                <a:gd name="connsiteY9" fmla="*/ 1011442 h 1261480"/>
                <a:gd name="connsiteX10" fmla="*/ 1574575 w 2240876"/>
                <a:gd name="connsiteY10" fmla="*/ 347545 h 1261480"/>
                <a:gd name="connsiteX11" fmla="*/ 675186 w 2240876"/>
                <a:gd name="connsiteY11" fmla="*/ 342392 h 1261480"/>
                <a:gd name="connsiteX12" fmla="*/ 223997 w 2240876"/>
                <a:gd name="connsiteY12" fmla="*/ 1120438 h 1261480"/>
                <a:gd name="connsiteX13" fmla="*/ 0 w 2240876"/>
                <a:gd name="connsiteY13" fmla="*/ 1120438 h 1261480"/>
                <a:gd name="connsiteX14" fmla="*/ 563929 w 2240876"/>
                <a:gd name="connsiteY14" fmla="*/ 147977 h 1261480"/>
                <a:gd name="connsiteX15" fmla="*/ 1126857 w 2240876"/>
                <a:gd name="connsiteY15" fmla="*/ 18 h 1261480"/>
                <a:gd name="connsiteX0" fmla="*/ 1126857 w 2240876"/>
                <a:gd name="connsiteY0" fmla="*/ 18 h 1261480"/>
                <a:gd name="connsiteX1" fmla="*/ 1688053 w 2240876"/>
                <a:gd name="connsiteY1" fmla="*/ 154418 h 1261480"/>
                <a:gd name="connsiteX2" fmla="*/ 2232583 w 2240876"/>
                <a:gd name="connsiteY2" fmla="*/ 984206 h 1261480"/>
                <a:gd name="connsiteX3" fmla="*/ 2240602 w 2240876"/>
                <a:gd name="connsiteY3" fmla="*/ 1129650 h 1261480"/>
                <a:gd name="connsiteX4" fmla="*/ 2240876 w 2240876"/>
                <a:gd name="connsiteY4" fmla="*/ 1129650 h 1261480"/>
                <a:gd name="connsiteX5" fmla="*/ 2240619 w 2240876"/>
                <a:gd name="connsiteY5" fmla="*/ 1129950 h 1261480"/>
                <a:gd name="connsiteX6" fmla="*/ 2127516 w 2240876"/>
                <a:gd name="connsiteY6" fmla="*/ 1261480 h 1261480"/>
                <a:gd name="connsiteX7" fmla="*/ 2014155 w 2240876"/>
                <a:gd name="connsiteY7" fmla="*/ 1129650 h 1261480"/>
                <a:gd name="connsiteX8" fmla="*/ 2010243 w 2240876"/>
                <a:gd name="connsiteY8" fmla="*/ 1011442 h 1261480"/>
                <a:gd name="connsiteX9" fmla="*/ 1574575 w 2240876"/>
                <a:gd name="connsiteY9" fmla="*/ 347545 h 1261480"/>
                <a:gd name="connsiteX10" fmla="*/ 675186 w 2240876"/>
                <a:gd name="connsiteY10" fmla="*/ 342392 h 1261480"/>
                <a:gd name="connsiteX11" fmla="*/ 223997 w 2240876"/>
                <a:gd name="connsiteY11" fmla="*/ 1120438 h 1261480"/>
                <a:gd name="connsiteX12" fmla="*/ 0 w 2240876"/>
                <a:gd name="connsiteY12" fmla="*/ 1120438 h 1261480"/>
                <a:gd name="connsiteX13" fmla="*/ 563929 w 2240876"/>
                <a:gd name="connsiteY13" fmla="*/ 147977 h 1261480"/>
                <a:gd name="connsiteX14" fmla="*/ 1126857 w 2240876"/>
                <a:gd name="connsiteY14" fmla="*/ 18 h 1261480"/>
                <a:gd name="connsiteX0" fmla="*/ 1126857 w 2240876"/>
                <a:gd name="connsiteY0" fmla="*/ 18 h 1261480"/>
                <a:gd name="connsiteX1" fmla="*/ 1688053 w 2240876"/>
                <a:gd name="connsiteY1" fmla="*/ 154418 h 1261480"/>
                <a:gd name="connsiteX2" fmla="*/ 2232583 w 2240876"/>
                <a:gd name="connsiteY2" fmla="*/ 984206 h 1261480"/>
                <a:gd name="connsiteX3" fmla="*/ 2240602 w 2240876"/>
                <a:gd name="connsiteY3" fmla="*/ 1129650 h 1261480"/>
                <a:gd name="connsiteX4" fmla="*/ 2240876 w 2240876"/>
                <a:gd name="connsiteY4" fmla="*/ 1129650 h 1261480"/>
                <a:gd name="connsiteX5" fmla="*/ 2127516 w 2240876"/>
                <a:gd name="connsiteY5" fmla="*/ 1261480 h 1261480"/>
                <a:gd name="connsiteX6" fmla="*/ 2014155 w 2240876"/>
                <a:gd name="connsiteY6" fmla="*/ 1129650 h 1261480"/>
                <a:gd name="connsiteX7" fmla="*/ 2010243 w 2240876"/>
                <a:gd name="connsiteY7" fmla="*/ 1011442 h 1261480"/>
                <a:gd name="connsiteX8" fmla="*/ 1574575 w 2240876"/>
                <a:gd name="connsiteY8" fmla="*/ 347545 h 1261480"/>
                <a:gd name="connsiteX9" fmla="*/ 675186 w 2240876"/>
                <a:gd name="connsiteY9" fmla="*/ 342392 h 1261480"/>
                <a:gd name="connsiteX10" fmla="*/ 223997 w 2240876"/>
                <a:gd name="connsiteY10" fmla="*/ 1120438 h 1261480"/>
                <a:gd name="connsiteX11" fmla="*/ 0 w 2240876"/>
                <a:gd name="connsiteY11" fmla="*/ 1120438 h 1261480"/>
                <a:gd name="connsiteX12" fmla="*/ 563929 w 2240876"/>
                <a:gd name="connsiteY12" fmla="*/ 147977 h 1261480"/>
                <a:gd name="connsiteX13" fmla="*/ 1126857 w 2240876"/>
                <a:gd name="connsiteY13" fmla="*/ 18 h 1261480"/>
                <a:gd name="connsiteX0" fmla="*/ 1126857 w 2240602"/>
                <a:gd name="connsiteY0" fmla="*/ 18 h 1261480"/>
                <a:gd name="connsiteX1" fmla="*/ 1688053 w 2240602"/>
                <a:gd name="connsiteY1" fmla="*/ 154418 h 1261480"/>
                <a:gd name="connsiteX2" fmla="*/ 2232583 w 2240602"/>
                <a:gd name="connsiteY2" fmla="*/ 984206 h 1261480"/>
                <a:gd name="connsiteX3" fmla="*/ 2240602 w 2240602"/>
                <a:gd name="connsiteY3" fmla="*/ 1129650 h 1261480"/>
                <a:gd name="connsiteX4" fmla="*/ 2127516 w 2240602"/>
                <a:gd name="connsiteY4" fmla="*/ 1261480 h 1261480"/>
                <a:gd name="connsiteX5" fmla="*/ 2014155 w 2240602"/>
                <a:gd name="connsiteY5" fmla="*/ 1129650 h 1261480"/>
                <a:gd name="connsiteX6" fmla="*/ 2010243 w 2240602"/>
                <a:gd name="connsiteY6" fmla="*/ 1011442 h 1261480"/>
                <a:gd name="connsiteX7" fmla="*/ 1574575 w 2240602"/>
                <a:gd name="connsiteY7" fmla="*/ 347545 h 1261480"/>
                <a:gd name="connsiteX8" fmla="*/ 675186 w 2240602"/>
                <a:gd name="connsiteY8" fmla="*/ 342392 h 1261480"/>
                <a:gd name="connsiteX9" fmla="*/ 223997 w 2240602"/>
                <a:gd name="connsiteY9" fmla="*/ 1120438 h 1261480"/>
                <a:gd name="connsiteX10" fmla="*/ 0 w 2240602"/>
                <a:gd name="connsiteY10" fmla="*/ 1120438 h 1261480"/>
                <a:gd name="connsiteX11" fmla="*/ 563929 w 2240602"/>
                <a:gd name="connsiteY11" fmla="*/ 147977 h 1261480"/>
                <a:gd name="connsiteX12" fmla="*/ 1126857 w 2240602"/>
                <a:gd name="connsiteY12" fmla="*/ 18 h 126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0602" h="1261480">
                  <a:moveTo>
                    <a:pt x="1126857" y="18"/>
                  </a:moveTo>
                  <a:cubicBezTo>
                    <a:pt x="1320989" y="1131"/>
                    <a:pt x="1514831" y="52636"/>
                    <a:pt x="1688053" y="154418"/>
                  </a:cubicBezTo>
                  <a:cubicBezTo>
                    <a:pt x="1991192" y="332537"/>
                    <a:pt x="2190562" y="640761"/>
                    <a:pt x="2232583" y="984206"/>
                  </a:cubicBezTo>
                  <a:lnTo>
                    <a:pt x="2240602" y="1129650"/>
                  </a:lnTo>
                  <a:lnTo>
                    <a:pt x="2127516" y="1261480"/>
                  </a:lnTo>
                  <a:lnTo>
                    <a:pt x="2014155" y="1129650"/>
                  </a:lnTo>
                  <a:lnTo>
                    <a:pt x="2010243" y="1011442"/>
                  </a:lnTo>
                  <a:cubicBezTo>
                    <a:pt x="1976623" y="736658"/>
                    <a:pt x="1817111" y="490054"/>
                    <a:pt x="1574575" y="347545"/>
                  </a:cubicBezTo>
                  <a:cubicBezTo>
                    <a:pt x="1297392" y="184677"/>
                    <a:pt x="954217" y="182711"/>
                    <a:pt x="675186" y="342392"/>
                  </a:cubicBezTo>
                  <a:cubicBezTo>
                    <a:pt x="396155" y="502073"/>
                    <a:pt x="223997" y="798947"/>
                    <a:pt x="223997" y="1120438"/>
                  </a:cubicBezTo>
                  <a:lnTo>
                    <a:pt x="0" y="1120438"/>
                  </a:lnTo>
                  <a:cubicBezTo>
                    <a:pt x="0" y="718615"/>
                    <a:pt x="215175" y="347558"/>
                    <a:pt x="563929" y="147977"/>
                  </a:cubicBezTo>
                  <a:cubicBezTo>
                    <a:pt x="738306" y="48187"/>
                    <a:pt x="932726" y="-1094"/>
                    <a:pt x="1126857" y="18"/>
                  </a:cubicBezTo>
                  <a:close/>
                </a:path>
              </a:pathLst>
            </a:custGeom>
            <a:solidFill>
              <a:srgbClr val="5B8F22"/>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2960" rtl="0" eaLnBrk="1" fontAlgn="auto" latinLnBrk="0" hangingPunct="1">
                <a:lnSpc>
                  <a:spcPct val="100000"/>
                </a:lnSpc>
                <a:spcBef>
                  <a:spcPts val="0"/>
                </a:spcBef>
                <a:spcAft>
                  <a:spcPts val="0"/>
                </a:spcAft>
                <a:buClrTx/>
                <a:buSzTx/>
                <a:buFontTx/>
                <a:buNone/>
                <a:tabLst/>
                <a:defRPr/>
              </a:pPr>
              <a:endParaRPr kumimoji="0" lang="en-US" sz="1215" b="0" i="0" u="none" strike="noStrike" kern="1200" cap="none" spc="0" normalizeH="0" baseline="0" noProof="0">
                <a:ln>
                  <a:noFill/>
                </a:ln>
                <a:solidFill>
                  <a:prstClr val="black"/>
                </a:solidFill>
                <a:effectLst/>
                <a:uLnTx/>
                <a:uFillTx/>
                <a:latin typeface="Helvetica"/>
                <a:ea typeface="+mn-ea"/>
                <a:cs typeface="+mn-cs"/>
                <a:sym typeface="Arial"/>
              </a:endParaRPr>
            </a:p>
          </p:txBody>
        </p:sp>
        <p:sp>
          <p:nvSpPr>
            <p:cNvPr id="17" name="Freeform 51">
              <a:extLst>
                <a:ext uri="{FF2B5EF4-FFF2-40B4-BE49-F238E27FC236}">
                  <a16:creationId xmlns:a16="http://schemas.microsoft.com/office/drawing/2014/main" id="{D1B92DED-397B-4589-ACF5-F99DC3F1B273}"/>
                </a:ext>
              </a:extLst>
            </p:cNvPr>
            <p:cNvSpPr/>
            <p:nvPr/>
          </p:nvSpPr>
          <p:spPr>
            <a:xfrm>
              <a:off x="4930742" y="2392319"/>
              <a:ext cx="2143083" cy="1225131"/>
            </a:xfrm>
            <a:custGeom>
              <a:avLst/>
              <a:gdLst>
                <a:gd name="connsiteX0" fmla="*/ 1126857 w 2240876"/>
                <a:gd name="connsiteY0" fmla="*/ 18 h 1261480"/>
                <a:gd name="connsiteX1" fmla="*/ 1688053 w 2240876"/>
                <a:gd name="connsiteY1" fmla="*/ 154418 h 1261480"/>
                <a:gd name="connsiteX2" fmla="*/ 2232583 w 2240876"/>
                <a:gd name="connsiteY2" fmla="*/ 984206 h 1261480"/>
                <a:gd name="connsiteX3" fmla="*/ 2240602 w 2240876"/>
                <a:gd name="connsiteY3" fmla="*/ 1129650 h 1261480"/>
                <a:gd name="connsiteX4" fmla="*/ 2240876 w 2240876"/>
                <a:gd name="connsiteY4" fmla="*/ 1129650 h 1261480"/>
                <a:gd name="connsiteX5" fmla="*/ 2240619 w 2240876"/>
                <a:gd name="connsiteY5" fmla="*/ 1129950 h 1261480"/>
                <a:gd name="connsiteX6" fmla="*/ 2240802 w 2240876"/>
                <a:gd name="connsiteY6" fmla="*/ 1133277 h 1261480"/>
                <a:gd name="connsiteX7" fmla="*/ 2237787 w 2240876"/>
                <a:gd name="connsiteY7" fmla="*/ 1133243 h 1261480"/>
                <a:gd name="connsiteX8" fmla="*/ 2127516 w 2240876"/>
                <a:gd name="connsiteY8" fmla="*/ 1261480 h 1261480"/>
                <a:gd name="connsiteX9" fmla="*/ 2014155 w 2240876"/>
                <a:gd name="connsiteY9" fmla="*/ 1129650 h 1261480"/>
                <a:gd name="connsiteX10" fmla="*/ 2016761 w 2240876"/>
                <a:gd name="connsiteY10" fmla="*/ 1129650 h 1261480"/>
                <a:gd name="connsiteX11" fmla="*/ 2010243 w 2240876"/>
                <a:gd name="connsiteY11" fmla="*/ 1011442 h 1261480"/>
                <a:gd name="connsiteX12" fmla="*/ 1574575 w 2240876"/>
                <a:gd name="connsiteY12" fmla="*/ 347545 h 1261480"/>
                <a:gd name="connsiteX13" fmla="*/ 675186 w 2240876"/>
                <a:gd name="connsiteY13" fmla="*/ 342392 h 1261480"/>
                <a:gd name="connsiteX14" fmla="*/ 223997 w 2240876"/>
                <a:gd name="connsiteY14" fmla="*/ 1120438 h 1261480"/>
                <a:gd name="connsiteX15" fmla="*/ 0 w 2240876"/>
                <a:gd name="connsiteY15" fmla="*/ 1120438 h 1261480"/>
                <a:gd name="connsiteX16" fmla="*/ 563929 w 2240876"/>
                <a:gd name="connsiteY16" fmla="*/ 147977 h 1261480"/>
                <a:gd name="connsiteX17" fmla="*/ 1126857 w 2240876"/>
                <a:gd name="connsiteY17" fmla="*/ 18 h 1261480"/>
                <a:gd name="connsiteX0" fmla="*/ 1126857 w 2240876"/>
                <a:gd name="connsiteY0" fmla="*/ 18 h 1261480"/>
                <a:gd name="connsiteX1" fmla="*/ 1688053 w 2240876"/>
                <a:gd name="connsiteY1" fmla="*/ 154418 h 1261480"/>
                <a:gd name="connsiteX2" fmla="*/ 2232583 w 2240876"/>
                <a:gd name="connsiteY2" fmla="*/ 984206 h 1261480"/>
                <a:gd name="connsiteX3" fmla="*/ 2240602 w 2240876"/>
                <a:gd name="connsiteY3" fmla="*/ 1129650 h 1261480"/>
                <a:gd name="connsiteX4" fmla="*/ 2240876 w 2240876"/>
                <a:gd name="connsiteY4" fmla="*/ 1129650 h 1261480"/>
                <a:gd name="connsiteX5" fmla="*/ 2240619 w 2240876"/>
                <a:gd name="connsiteY5" fmla="*/ 1129950 h 1261480"/>
                <a:gd name="connsiteX6" fmla="*/ 2240802 w 2240876"/>
                <a:gd name="connsiteY6" fmla="*/ 1133277 h 1261480"/>
                <a:gd name="connsiteX7" fmla="*/ 2237787 w 2240876"/>
                <a:gd name="connsiteY7" fmla="*/ 1133243 h 1261480"/>
                <a:gd name="connsiteX8" fmla="*/ 2127516 w 2240876"/>
                <a:gd name="connsiteY8" fmla="*/ 1261480 h 1261480"/>
                <a:gd name="connsiteX9" fmla="*/ 2014155 w 2240876"/>
                <a:gd name="connsiteY9" fmla="*/ 1129650 h 1261480"/>
                <a:gd name="connsiteX10" fmla="*/ 2010243 w 2240876"/>
                <a:gd name="connsiteY10" fmla="*/ 1011442 h 1261480"/>
                <a:gd name="connsiteX11" fmla="*/ 1574575 w 2240876"/>
                <a:gd name="connsiteY11" fmla="*/ 347545 h 1261480"/>
                <a:gd name="connsiteX12" fmla="*/ 675186 w 2240876"/>
                <a:gd name="connsiteY12" fmla="*/ 342392 h 1261480"/>
                <a:gd name="connsiteX13" fmla="*/ 223997 w 2240876"/>
                <a:gd name="connsiteY13" fmla="*/ 1120438 h 1261480"/>
                <a:gd name="connsiteX14" fmla="*/ 0 w 2240876"/>
                <a:gd name="connsiteY14" fmla="*/ 1120438 h 1261480"/>
                <a:gd name="connsiteX15" fmla="*/ 563929 w 2240876"/>
                <a:gd name="connsiteY15" fmla="*/ 147977 h 1261480"/>
                <a:gd name="connsiteX16" fmla="*/ 1126857 w 2240876"/>
                <a:gd name="connsiteY16" fmla="*/ 18 h 1261480"/>
                <a:gd name="connsiteX0" fmla="*/ 1126857 w 2240876"/>
                <a:gd name="connsiteY0" fmla="*/ 18 h 1261480"/>
                <a:gd name="connsiteX1" fmla="*/ 1688053 w 2240876"/>
                <a:gd name="connsiteY1" fmla="*/ 154418 h 1261480"/>
                <a:gd name="connsiteX2" fmla="*/ 2232583 w 2240876"/>
                <a:gd name="connsiteY2" fmla="*/ 984206 h 1261480"/>
                <a:gd name="connsiteX3" fmla="*/ 2240602 w 2240876"/>
                <a:gd name="connsiteY3" fmla="*/ 1129650 h 1261480"/>
                <a:gd name="connsiteX4" fmla="*/ 2240876 w 2240876"/>
                <a:gd name="connsiteY4" fmla="*/ 1129650 h 1261480"/>
                <a:gd name="connsiteX5" fmla="*/ 2240619 w 2240876"/>
                <a:gd name="connsiteY5" fmla="*/ 1129950 h 1261480"/>
                <a:gd name="connsiteX6" fmla="*/ 2240802 w 2240876"/>
                <a:gd name="connsiteY6" fmla="*/ 1133277 h 1261480"/>
                <a:gd name="connsiteX7" fmla="*/ 2127516 w 2240876"/>
                <a:gd name="connsiteY7" fmla="*/ 1261480 h 1261480"/>
                <a:gd name="connsiteX8" fmla="*/ 2014155 w 2240876"/>
                <a:gd name="connsiteY8" fmla="*/ 1129650 h 1261480"/>
                <a:gd name="connsiteX9" fmla="*/ 2010243 w 2240876"/>
                <a:gd name="connsiteY9" fmla="*/ 1011442 h 1261480"/>
                <a:gd name="connsiteX10" fmla="*/ 1574575 w 2240876"/>
                <a:gd name="connsiteY10" fmla="*/ 347545 h 1261480"/>
                <a:gd name="connsiteX11" fmla="*/ 675186 w 2240876"/>
                <a:gd name="connsiteY11" fmla="*/ 342392 h 1261480"/>
                <a:gd name="connsiteX12" fmla="*/ 223997 w 2240876"/>
                <a:gd name="connsiteY12" fmla="*/ 1120438 h 1261480"/>
                <a:gd name="connsiteX13" fmla="*/ 0 w 2240876"/>
                <a:gd name="connsiteY13" fmla="*/ 1120438 h 1261480"/>
                <a:gd name="connsiteX14" fmla="*/ 563929 w 2240876"/>
                <a:gd name="connsiteY14" fmla="*/ 147977 h 1261480"/>
                <a:gd name="connsiteX15" fmla="*/ 1126857 w 2240876"/>
                <a:gd name="connsiteY15" fmla="*/ 18 h 1261480"/>
                <a:gd name="connsiteX0" fmla="*/ 1126857 w 2240876"/>
                <a:gd name="connsiteY0" fmla="*/ 18 h 1261480"/>
                <a:gd name="connsiteX1" fmla="*/ 1688053 w 2240876"/>
                <a:gd name="connsiteY1" fmla="*/ 154418 h 1261480"/>
                <a:gd name="connsiteX2" fmla="*/ 2232583 w 2240876"/>
                <a:gd name="connsiteY2" fmla="*/ 984206 h 1261480"/>
                <a:gd name="connsiteX3" fmla="*/ 2240602 w 2240876"/>
                <a:gd name="connsiteY3" fmla="*/ 1129650 h 1261480"/>
                <a:gd name="connsiteX4" fmla="*/ 2240876 w 2240876"/>
                <a:gd name="connsiteY4" fmla="*/ 1129650 h 1261480"/>
                <a:gd name="connsiteX5" fmla="*/ 2240619 w 2240876"/>
                <a:gd name="connsiteY5" fmla="*/ 1129950 h 1261480"/>
                <a:gd name="connsiteX6" fmla="*/ 2127516 w 2240876"/>
                <a:gd name="connsiteY6" fmla="*/ 1261480 h 1261480"/>
                <a:gd name="connsiteX7" fmla="*/ 2014155 w 2240876"/>
                <a:gd name="connsiteY7" fmla="*/ 1129650 h 1261480"/>
                <a:gd name="connsiteX8" fmla="*/ 2010243 w 2240876"/>
                <a:gd name="connsiteY8" fmla="*/ 1011442 h 1261480"/>
                <a:gd name="connsiteX9" fmla="*/ 1574575 w 2240876"/>
                <a:gd name="connsiteY9" fmla="*/ 347545 h 1261480"/>
                <a:gd name="connsiteX10" fmla="*/ 675186 w 2240876"/>
                <a:gd name="connsiteY10" fmla="*/ 342392 h 1261480"/>
                <a:gd name="connsiteX11" fmla="*/ 223997 w 2240876"/>
                <a:gd name="connsiteY11" fmla="*/ 1120438 h 1261480"/>
                <a:gd name="connsiteX12" fmla="*/ 0 w 2240876"/>
                <a:gd name="connsiteY12" fmla="*/ 1120438 h 1261480"/>
                <a:gd name="connsiteX13" fmla="*/ 563929 w 2240876"/>
                <a:gd name="connsiteY13" fmla="*/ 147977 h 1261480"/>
                <a:gd name="connsiteX14" fmla="*/ 1126857 w 2240876"/>
                <a:gd name="connsiteY14" fmla="*/ 18 h 1261480"/>
                <a:gd name="connsiteX0" fmla="*/ 1126857 w 2240876"/>
                <a:gd name="connsiteY0" fmla="*/ 18 h 1261480"/>
                <a:gd name="connsiteX1" fmla="*/ 1688053 w 2240876"/>
                <a:gd name="connsiteY1" fmla="*/ 154418 h 1261480"/>
                <a:gd name="connsiteX2" fmla="*/ 2232583 w 2240876"/>
                <a:gd name="connsiteY2" fmla="*/ 984206 h 1261480"/>
                <a:gd name="connsiteX3" fmla="*/ 2240602 w 2240876"/>
                <a:gd name="connsiteY3" fmla="*/ 1129650 h 1261480"/>
                <a:gd name="connsiteX4" fmla="*/ 2240876 w 2240876"/>
                <a:gd name="connsiteY4" fmla="*/ 1129650 h 1261480"/>
                <a:gd name="connsiteX5" fmla="*/ 2127516 w 2240876"/>
                <a:gd name="connsiteY5" fmla="*/ 1261480 h 1261480"/>
                <a:gd name="connsiteX6" fmla="*/ 2014155 w 2240876"/>
                <a:gd name="connsiteY6" fmla="*/ 1129650 h 1261480"/>
                <a:gd name="connsiteX7" fmla="*/ 2010243 w 2240876"/>
                <a:gd name="connsiteY7" fmla="*/ 1011442 h 1261480"/>
                <a:gd name="connsiteX8" fmla="*/ 1574575 w 2240876"/>
                <a:gd name="connsiteY8" fmla="*/ 347545 h 1261480"/>
                <a:gd name="connsiteX9" fmla="*/ 675186 w 2240876"/>
                <a:gd name="connsiteY9" fmla="*/ 342392 h 1261480"/>
                <a:gd name="connsiteX10" fmla="*/ 223997 w 2240876"/>
                <a:gd name="connsiteY10" fmla="*/ 1120438 h 1261480"/>
                <a:gd name="connsiteX11" fmla="*/ 0 w 2240876"/>
                <a:gd name="connsiteY11" fmla="*/ 1120438 h 1261480"/>
                <a:gd name="connsiteX12" fmla="*/ 563929 w 2240876"/>
                <a:gd name="connsiteY12" fmla="*/ 147977 h 1261480"/>
                <a:gd name="connsiteX13" fmla="*/ 1126857 w 2240876"/>
                <a:gd name="connsiteY13" fmla="*/ 18 h 1261480"/>
                <a:gd name="connsiteX0" fmla="*/ 1126857 w 2240602"/>
                <a:gd name="connsiteY0" fmla="*/ 18 h 1261480"/>
                <a:gd name="connsiteX1" fmla="*/ 1688053 w 2240602"/>
                <a:gd name="connsiteY1" fmla="*/ 154418 h 1261480"/>
                <a:gd name="connsiteX2" fmla="*/ 2232583 w 2240602"/>
                <a:gd name="connsiteY2" fmla="*/ 984206 h 1261480"/>
                <a:gd name="connsiteX3" fmla="*/ 2240602 w 2240602"/>
                <a:gd name="connsiteY3" fmla="*/ 1129650 h 1261480"/>
                <a:gd name="connsiteX4" fmla="*/ 2127516 w 2240602"/>
                <a:gd name="connsiteY4" fmla="*/ 1261480 h 1261480"/>
                <a:gd name="connsiteX5" fmla="*/ 2014155 w 2240602"/>
                <a:gd name="connsiteY5" fmla="*/ 1129650 h 1261480"/>
                <a:gd name="connsiteX6" fmla="*/ 2010243 w 2240602"/>
                <a:gd name="connsiteY6" fmla="*/ 1011442 h 1261480"/>
                <a:gd name="connsiteX7" fmla="*/ 1574575 w 2240602"/>
                <a:gd name="connsiteY7" fmla="*/ 347545 h 1261480"/>
                <a:gd name="connsiteX8" fmla="*/ 675186 w 2240602"/>
                <a:gd name="connsiteY8" fmla="*/ 342392 h 1261480"/>
                <a:gd name="connsiteX9" fmla="*/ 223997 w 2240602"/>
                <a:gd name="connsiteY9" fmla="*/ 1120438 h 1261480"/>
                <a:gd name="connsiteX10" fmla="*/ 0 w 2240602"/>
                <a:gd name="connsiteY10" fmla="*/ 1120438 h 1261480"/>
                <a:gd name="connsiteX11" fmla="*/ 563929 w 2240602"/>
                <a:gd name="connsiteY11" fmla="*/ 147977 h 1261480"/>
                <a:gd name="connsiteX12" fmla="*/ 1126857 w 2240602"/>
                <a:gd name="connsiteY12" fmla="*/ 18 h 126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0602" h="1261480">
                  <a:moveTo>
                    <a:pt x="1126857" y="18"/>
                  </a:moveTo>
                  <a:cubicBezTo>
                    <a:pt x="1320989" y="1131"/>
                    <a:pt x="1514831" y="52636"/>
                    <a:pt x="1688053" y="154418"/>
                  </a:cubicBezTo>
                  <a:cubicBezTo>
                    <a:pt x="1991192" y="332537"/>
                    <a:pt x="2190562" y="640761"/>
                    <a:pt x="2232583" y="984206"/>
                  </a:cubicBezTo>
                  <a:lnTo>
                    <a:pt x="2240602" y="1129650"/>
                  </a:lnTo>
                  <a:lnTo>
                    <a:pt x="2127516" y="1261480"/>
                  </a:lnTo>
                  <a:lnTo>
                    <a:pt x="2014155" y="1129650"/>
                  </a:lnTo>
                  <a:lnTo>
                    <a:pt x="2010243" y="1011442"/>
                  </a:lnTo>
                  <a:cubicBezTo>
                    <a:pt x="1976623" y="736658"/>
                    <a:pt x="1817111" y="490054"/>
                    <a:pt x="1574575" y="347545"/>
                  </a:cubicBezTo>
                  <a:cubicBezTo>
                    <a:pt x="1297392" y="184677"/>
                    <a:pt x="954217" y="182711"/>
                    <a:pt x="675186" y="342392"/>
                  </a:cubicBezTo>
                  <a:cubicBezTo>
                    <a:pt x="396155" y="502073"/>
                    <a:pt x="223997" y="798947"/>
                    <a:pt x="223997" y="1120438"/>
                  </a:cubicBezTo>
                  <a:lnTo>
                    <a:pt x="0" y="1120438"/>
                  </a:lnTo>
                  <a:cubicBezTo>
                    <a:pt x="0" y="718615"/>
                    <a:pt x="215175" y="347558"/>
                    <a:pt x="563929" y="147977"/>
                  </a:cubicBezTo>
                  <a:cubicBezTo>
                    <a:pt x="738306" y="48187"/>
                    <a:pt x="932726" y="-1094"/>
                    <a:pt x="1126857" y="18"/>
                  </a:cubicBezTo>
                  <a:close/>
                </a:path>
              </a:pathLst>
            </a:custGeom>
            <a:solidFill>
              <a:srgbClr val="1E9D8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2960" rtl="0" eaLnBrk="1" fontAlgn="auto" latinLnBrk="0" hangingPunct="1">
                <a:lnSpc>
                  <a:spcPct val="100000"/>
                </a:lnSpc>
                <a:spcBef>
                  <a:spcPts val="0"/>
                </a:spcBef>
                <a:spcAft>
                  <a:spcPts val="0"/>
                </a:spcAft>
                <a:buClrTx/>
                <a:buSzTx/>
                <a:buFontTx/>
                <a:buNone/>
                <a:tabLst/>
                <a:defRPr/>
              </a:pPr>
              <a:endParaRPr kumimoji="0" lang="en-US" sz="1215" b="0" i="0" u="none" strike="noStrike" kern="1200" cap="none" spc="0" normalizeH="0" baseline="0" noProof="0">
                <a:ln>
                  <a:noFill/>
                </a:ln>
                <a:solidFill>
                  <a:prstClr val="black"/>
                </a:solidFill>
                <a:effectLst/>
                <a:uLnTx/>
                <a:uFillTx/>
                <a:latin typeface="Helvetica"/>
                <a:ea typeface="+mn-ea"/>
                <a:cs typeface="+mn-cs"/>
                <a:sym typeface="Arial"/>
              </a:endParaRPr>
            </a:p>
          </p:txBody>
        </p:sp>
        <p:sp>
          <p:nvSpPr>
            <p:cNvPr id="18" name="Freeform 52">
              <a:extLst>
                <a:ext uri="{FF2B5EF4-FFF2-40B4-BE49-F238E27FC236}">
                  <a16:creationId xmlns:a16="http://schemas.microsoft.com/office/drawing/2014/main" id="{33CE64CF-3A98-41DD-B381-5CCA9CF4B7A4}"/>
                </a:ext>
              </a:extLst>
            </p:cNvPr>
            <p:cNvSpPr/>
            <p:nvPr/>
          </p:nvSpPr>
          <p:spPr>
            <a:xfrm flipV="1">
              <a:off x="3001796" y="3341054"/>
              <a:ext cx="2143083" cy="1225131"/>
            </a:xfrm>
            <a:custGeom>
              <a:avLst/>
              <a:gdLst>
                <a:gd name="connsiteX0" fmla="*/ 1126857 w 2240876"/>
                <a:gd name="connsiteY0" fmla="*/ 18 h 1261480"/>
                <a:gd name="connsiteX1" fmla="*/ 1688053 w 2240876"/>
                <a:gd name="connsiteY1" fmla="*/ 154418 h 1261480"/>
                <a:gd name="connsiteX2" fmla="*/ 2232583 w 2240876"/>
                <a:gd name="connsiteY2" fmla="*/ 984206 h 1261480"/>
                <a:gd name="connsiteX3" fmla="*/ 2240602 w 2240876"/>
                <a:gd name="connsiteY3" fmla="*/ 1129650 h 1261480"/>
                <a:gd name="connsiteX4" fmla="*/ 2240876 w 2240876"/>
                <a:gd name="connsiteY4" fmla="*/ 1129650 h 1261480"/>
                <a:gd name="connsiteX5" fmla="*/ 2240619 w 2240876"/>
                <a:gd name="connsiteY5" fmla="*/ 1129950 h 1261480"/>
                <a:gd name="connsiteX6" fmla="*/ 2240802 w 2240876"/>
                <a:gd name="connsiteY6" fmla="*/ 1133277 h 1261480"/>
                <a:gd name="connsiteX7" fmla="*/ 2237787 w 2240876"/>
                <a:gd name="connsiteY7" fmla="*/ 1133243 h 1261480"/>
                <a:gd name="connsiteX8" fmla="*/ 2127516 w 2240876"/>
                <a:gd name="connsiteY8" fmla="*/ 1261480 h 1261480"/>
                <a:gd name="connsiteX9" fmla="*/ 2014155 w 2240876"/>
                <a:gd name="connsiteY9" fmla="*/ 1129650 h 1261480"/>
                <a:gd name="connsiteX10" fmla="*/ 2016761 w 2240876"/>
                <a:gd name="connsiteY10" fmla="*/ 1129650 h 1261480"/>
                <a:gd name="connsiteX11" fmla="*/ 2010243 w 2240876"/>
                <a:gd name="connsiteY11" fmla="*/ 1011442 h 1261480"/>
                <a:gd name="connsiteX12" fmla="*/ 1574575 w 2240876"/>
                <a:gd name="connsiteY12" fmla="*/ 347545 h 1261480"/>
                <a:gd name="connsiteX13" fmla="*/ 675186 w 2240876"/>
                <a:gd name="connsiteY13" fmla="*/ 342392 h 1261480"/>
                <a:gd name="connsiteX14" fmla="*/ 223997 w 2240876"/>
                <a:gd name="connsiteY14" fmla="*/ 1120438 h 1261480"/>
                <a:gd name="connsiteX15" fmla="*/ 0 w 2240876"/>
                <a:gd name="connsiteY15" fmla="*/ 1120438 h 1261480"/>
                <a:gd name="connsiteX16" fmla="*/ 563929 w 2240876"/>
                <a:gd name="connsiteY16" fmla="*/ 147977 h 1261480"/>
                <a:gd name="connsiteX17" fmla="*/ 1126857 w 2240876"/>
                <a:gd name="connsiteY17" fmla="*/ 18 h 1261480"/>
                <a:gd name="connsiteX0" fmla="*/ 1126857 w 2240876"/>
                <a:gd name="connsiteY0" fmla="*/ 18 h 1261480"/>
                <a:gd name="connsiteX1" fmla="*/ 1688053 w 2240876"/>
                <a:gd name="connsiteY1" fmla="*/ 154418 h 1261480"/>
                <a:gd name="connsiteX2" fmla="*/ 2232583 w 2240876"/>
                <a:gd name="connsiteY2" fmla="*/ 984206 h 1261480"/>
                <a:gd name="connsiteX3" fmla="*/ 2240602 w 2240876"/>
                <a:gd name="connsiteY3" fmla="*/ 1129650 h 1261480"/>
                <a:gd name="connsiteX4" fmla="*/ 2240876 w 2240876"/>
                <a:gd name="connsiteY4" fmla="*/ 1129650 h 1261480"/>
                <a:gd name="connsiteX5" fmla="*/ 2240619 w 2240876"/>
                <a:gd name="connsiteY5" fmla="*/ 1129950 h 1261480"/>
                <a:gd name="connsiteX6" fmla="*/ 2240802 w 2240876"/>
                <a:gd name="connsiteY6" fmla="*/ 1133277 h 1261480"/>
                <a:gd name="connsiteX7" fmla="*/ 2237787 w 2240876"/>
                <a:gd name="connsiteY7" fmla="*/ 1133243 h 1261480"/>
                <a:gd name="connsiteX8" fmla="*/ 2127516 w 2240876"/>
                <a:gd name="connsiteY8" fmla="*/ 1261480 h 1261480"/>
                <a:gd name="connsiteX9" fmla="*/ 2014155 w 2240876"/>
                <a:gd name="connsiteY9" fmla="*/ 1129650 h 1261480"/>
                <a:gd name="connsiteX10" fmla="*/ 2010243 w 2240876"/>
                <a:gd name="connsiteY10" fmla="*/ 1011442 h 1261480"/>
                <a:gd name="connsiteX11" fmla="*/ 1574575 w 2240876"/>
                <a:gd name="connsiteY11" fmla="*/ 347545 h 1261480"/>
                <a:gd name="connsiteX12" fmla="*/ 675186 w 2240876"/>
                <a:gd name="connsiteY12" fmla="*/ 342392 h 1261480"/>
                <a:gd name="connsiteX13" fmla="*/ 223997 w 2240876"/>
                <a:gd name="connsiteY13" fmla="*/ 1120438 h 1261480"/>
                <a:gd name="connsiteX14" fmla="*/ 0 w 2240876"/>
                <a:gd name="connsiteY14" fmla="*/ 1120438 h 1261480"/>
                <a:gd name="connsiteX15" fmla="*/ 563929 w 2240876"/>
                <a:gd name="connsiteY15" fmla="*/ 147977 h 1261480"/>
                <a:gd name="connsiteX16" fmla="*/ 1126857 w 2240876"/>
                <a:gd name="connsiteY16" fmla="*/ 18 h 1261480"/>
                <a:gd name="connsiteX0" fmla="*/ 1126857 w 2240876"/>
                <a:gd name="connsiteY0" fmla="*/ 18 h 1261480"/>
                <a:gd name="connsiteX1" fmla="*/ 1688053 w 2240876"/>
                <a:gd name="connsiteY1" fmla="*/ 154418 h 1261480"/>
                <a:gd name="connsiteX2" fmla="*/ 2232583 w 2240876"/>
                <a:gd name="connsiteY2" fmla="*/ 984206 h 1261480"/>
                <a:gd name="connsiteX3" fmla="*/ 2240602 w 2240876"/>
                <a:gd name="connsiteY3" fmla="*/ 1129650 h 1261480"/>
                <a:gd name="connsiteX4" fmla="*/ 2240876 w 2240876"/>
                <a:gd name="connsiteY4" fmla="*/ 1129650 h 1261480"/>
                <a:gd name="connsiteX5" fmla="*/ 2240619 w 2240876"/>
                <a:gd name="connsiteY5" fmla="*/ 1129950 h 1261480"/>
                <a:gd name="connsiteX6" fmla="*/ 2240802 w 2240876"/>
                <a:gd name="connsiteY6" fmla="*/ 1133277 h 1261480"/>
                <a:gd name="connsiteX7" fmla="*/ 2127516 w 2240876"/>
                <a:gd name="connsiteY7" fmla="*/ 1261480 h 1261480"/>
                <a:gd name="connsiteX8" fmla="*/ 2014155 w 2240876"/>
                <a:gd name="connsiteY8" fmla="*/ 1129650 h 1261480"/>
                <a:gd name="connsiteX9" fmla="*/ 2010243 w 2240876"/>
                <a:gd name="connsiteY9" fmla="*/ 1011442 h 1261480"/>
                <a:gd name="connsiteX10" fmla="*/ 1574575 w 2240876"/>
                <a:gd name="connsiteY10" fmla="*/ 347545 h 1261480"/>
                <a:gd name="connsiteX11" fmla="*/ 675186 w 2240876"/>
                <a:gd name="connsiteY11" fmla="*/ 342392 h 1261480"/>
                <a:gd name="connsiteX12" fmla="*/ 223997 w 2240876"/>
                <a:gd name="connsiteY12" fmla="*/ 1120438 h 1261480"/>
                <a:gd name="connsiteX13" fmla="*/ 0 w 2240876"/>
                <a:gd name="connsiteY13" fmla="*/ 1120438 h 1261480"/>
                <a:gd name="connsiteX14" fmla="*/ 563929 w 2240876"/>
                <a:gd name="connsiteY14" fmla="*/ 147977 h 1261480"/>
                <a:gd name="connsiteX15" fmla="*/ 1126857 w 2240876"/>
                <a:gd name="connsiteY15" fmla="*/ 18 h 1261480"/>
                <a:gd name="connsiteX0" fmla="*/ 1126857 w 2240876"/>
                <a:gd name="connsiteY0" fmla="*/ 18 h 1261480"/>
                <a:gd name="connsiteX1" fmla="*/ 1688053 w 2240876"/>
                <a:gd name="connsiteY1" fmla="*/ 154418 h 1261480"/>
                <a:gd name="connsiteX2" fmla="*/ 2232583 w 2240876"/>
                <a:gd name="connsiteY2" fmla="*/ 984206 h 1261480"/>
                <a:gd name="connsiteX3" fmla="*/ 2240602 w 2240876"/>
                <a:gd name="connsiteY3" fmla="*/ 1129650 h 1261480"/>
                <a:gd name="connsiteX4" fmla="*/ 2240876 w 2240876"/>
                <a:gd name="connsiteY4" fmla="*/ 1129650 h 1261480"/>
                <a:gd name="connsiteX5" fmla="*/ 2240619 w 2240876"/>
                <a:gd name="connsiteY5" fmla="*/ 1129950 h 1261480"/>
                <a:gd name="connsiteX6" fmla="*/ 2127516 w 2240876"/>
                <a:gd name="connsiteY6" fmla="*/ 1261480 h 1261480"/>
                <a:gd name="connsiteX7" fmla="*/ 2014155 w 2240876"/>
                <a:gd name="connsiteY7" fmla="*/ 1129650 h 1261480"/>
                <a:gd name="connsiteX8" fmla="*/ 2010243 w 2240876"/>
                <a:gd name="connsiteY8" fmla="*/ 1011442 h 1261480"/>
                <a:gd name="connsiteX9" fmla="*/ 1574575 w 2240876"/>
                <a:gd name="connsiteY9" fmla="*/ 347545 h 1261480"/>
                <a:gd name="connsiteX10" fmla="*/ 675186 w 2240876"/>
                <a:gd name="connsiteY10" fmla="*/ 342392 h 1261480"/>
                <a:gd name="connsiteX11" fmla="*/ 223997 w 2240876"/>
                <a:gd name="connsiteY11" fmla="*/ 1120438 h 1261480"/>
                <a:gd name="connsiteX12" fmla="*/ 0 w 2240876"/>
                <a:gd name="connsiteY12" fmla="*/ 1120438 h 1261480"/>
                <a:gd name="connsiteX13" fmla="*/ 563929 w 2240876"/>
                <a:gd name="connsiteY13" fmla="*/ 147977 h 1261480"/>
                <a:gd name="connsiteX14" fmla="*/ 1126857 w 2240876"/>
                <a:gd name="connsiteY14" fmla="*/ 18 h 1261480"/>
                <a:gd name="connsiteX0" fmla="*/ 1126857 w 2240876"/>
                <a:gd name="connsiteY0" fmla="*/ 18 h 1261480"/>
                <a:gd name="connsiteX1" fmla="*/ 1688053 w 2240876"/>
                <a:gd name="connsiteY1" fmla="*/ 154418 h 1261480"/>
                <a:gd name="connsiteX2" fmla="*/ 2232583 w 2240876"/>
                <a:gd name="connsiteY2" fmla="*/ 984206 h 1261480"/>
                <a:gd name="connsiteX3" fmla="*/ 2240602 w 2240876"/>
                <a:gd name="connsiteY3" fmla="*/ 1129650 h 1261480"/>
                <a:gd name="connsiteX4" fmla="*/ 2240876 w 2240876"/>
                <a:gd name="connsiteY4" fmla="*/ 1129650 h 1261480"/>
                <a:gd name="connsiteX5" fmla="*/ 2127516 w 2240876"/>
                <a:gd name="connsiteY5" fmla="*/ 1261480 h 1261480"/>
                <a:gd name="connsiteX6" fmla="*/ 2014155 w 2240876"/>
                <a:gd name="connsiteY6" fmla="*/ 1129650 h 1261480"/>
                <a:gd name="connsiteX7" fmla="*/ 2010243 w 2240876"/>
                <a:gd name="connsiteY7" fmla="*/ 1011442 h 1261480"/>
                <a:gd name="connsiteX8" fmla="*/ 1574575 w 2240876"/>
                <a:gd name="connsiteY8" fmla="*/ 347545 h 1261480"/>
                <a:gd name="connsiteX9" fmla="*/ 675186 w 2240876"/>
                <a:gd name="connsiteY9" fmla="*/ 342392 h 1261480"/>
                <a:gd name="connsiteX10" fmla="*/ 223997 w 2240876"/>
                <a:gd name="connsiteY10" fmla="*/ 1120438 h 1261480"/>
                <a:gd name="connsiteX11" fmla="*/ 0 w 2240876"/>
                <a:gd name="connsiteY11" fmla="*/ 1120438 h 1261480"/>
                <a:gd name="connsiteX12" fmla="*/ 563929 w 2240876"/>
                <a:gd name="connsiteY12" fmla="*/ 147977 h 1261480"/>
                <a:gd name="connsiteX13" fmla="*/ 1126857 w 2240876"/>
                <a:gd name="connsiteY13" fmla="*/ 18 h 1261480"/>
                <a:gd name="connsiteX0" fmla="*/ 1126857 w 2240602"/>
                <a:gd name="connsiteY0" fmla="*/ 18 h 1261480"/>
                <a:gd name="connsiteX1" fmla="*/ 1688053 w 2240602"/>
                <a:gd name="connsiteY1" fmla="*/ 154418 h 1261480"/>
                <a:gd name="connsiteX2" fmla="*/ 2232583 w 2240602"/>
                <a:gd name="connsiteY2" fmla="*/ 984206 h 1261480"/>
                <a:gd name="connsiteX3" fmla="*/ 2240602 w 2240602"/>
                <a:gd name="connsiteY3" fmla="*/ 1129650 h 1261480"/>
                <a:gd name="connsiteX4" fmla="*/ 2127516 w 2240602"/>
                <a:gd name="connsiteY4" fmla="*/ 1261480 h 1261480"/>
                <a:gd name="connsiteX5" fmla="*/ 2014155 w 2240602"/>
                <a:gd name="connsiteY5" fmla="*/ 1129650 h 1261480"/>
                <a:gd name="connsiteX6" fmla="*/ 2010243 w 2240602"/>
                <a:gd name="connsiteY6" fmla="*/ 1011442 h 1261480"/>
                <a:gd name="connsiteX7" fmla="*/ 1574575 w 2240602"/>
                <a:gd name="connsiteY7" fmla="*/ 347545 h 1261480"/>
                <a:gd name="connsiteX8" fmla="*/ 675186 w 2240602"/>
                <a:gd name="connsiteY8" fmla="*/ 342392 h 1261480"/>
                <a:gd name="connsiteX9" fmla="*/ 223997 w 2240602"/>
                <a:gd name="connsiteY9" fmla="*/ 1120438 h 1261480"/>
                <a:gd name="connsiteX10" fmla="*/ 0 w 2240602"/>
                <a:gd name="connsiteY10" fmla="*/ 1120438 h 1261480"/>
                <a:gd name="connsiteX11" fmla="*/ 563929 w 2240602"/>
                <a:gd name="connsiteY11" fmla="*/ 147977 h 1261480"/>
                <a:gd name="connsiteX12" fmla="*/ 1126857 w 2240602"/>
                <a:gd name="connsiteY12" fmla="*/ 18 h 126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0602" h="1261480">
                  <a:moveTo>
                    <a:pt x="1126857" y="18"/>
                  </a:moveTo>
                  <a:cubicBezTo>
                    <a:pt x="1320989" y="1131"/>
                    <a:pt x="1514831" y="52636"/>
                    <a:pt x="1688053" y="154418"/>
                  </a:cubicBezTo>
                  <a:cubicBezTo>
                    <a:pt x="1991192" y="332537"/>
                    <a:pt x="2190562" y="640761"/>
                    <a:pt x="2232583" y="984206"/>
                  </a:cubicBezTo>
                  <a:lnTo>
                    <a:pt x="2240602" y="1129650"/>
                  </a:lnTo>
                  <a:lnTo>
                    <a:pt x="2127516" y="1261480"/>
                  </a:lnTo>
                  <a:lnTo>
                    <a:pt x="2014155" y="1129650"/>
                  </a:lnTo>
                  <a:lnTo>
                    <a:pt x="2010243" y="1011442"/>
                  </a:lnTo>
                  <a:cubicBezTo>
                    <a:pt x="1976623" y="736658"/>
                    <a:pt x="1817111" y="490054"/>
                    <a:pt x="1574575" y="347545"/>
                  </a:cubicBezTo>
                  <a:cubicBezTo>
                    <a:pt x="1297392" y="184677"/>
                    <a:pt x="954217" y="182711"/>
                    <a:pt x="675186" y="342392"/>
                  </a:cubicBezTo>
                  <a:cubicBezTo>
                    <a:pt x="396155" y="502073"/>
                    <a:pt x="223997" y="798947"/>
                    <a:pt x="223997" y="1120438"/>
                  </a:cubicBezTo>
                  <a:lnTo>
                    <a:pt x="0" y="1120438"/>
                  </a:lnTo>
                  <a:cubicBezTo>
                    <a:pt x="0" y="718615"/>
                    <a:pt x="215175" y="347558"/>
                    <a:pt x="563929" y="147977"/>
                  </a:cubicBezTo>
                  <a:cubicBezTo>
                    <a:pt x="738306" y="48187"/>
                    <a:pt x="932726" y="-1094"/>
                    <a:pt x="1126857" y="18"/>
                  </a:cubicBezTo>
                  <a:close/>
                </a:path>
              </a:pathLst>
            </a:custGeom>
            <a:solidFill>
              <a:srgbClr val="007A87"/>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2960" rtl="0" eaLnBrk="1" fontAlgn="auto" latinLnBrk="0" hangingPunct="1">
                <a:lnSpc>
                  <a:spcPct val="100000"/>
                </a:lnSpc>
                <a:spcBef>
                  <a:spcPts val="0"/>
                </a:spcBef>
                <a:spcAft>
                  <a:spcPts val="0"/>
                </a:spcAft>
                <a:buClrTx/>
                <a:buSzTx/>
                <a:buFontTx/>
                <a:buNone/>
                <a:tabLst/>
                <a:defRPr/>
              </a:pPr>
              <a:endParaRPr kumimoji="0" lang="en-US" sz="1215" b="0" i="0" u="none" strike="noStrike" kern="1200" cap="none" spc="0" normalizeH="0" baseline="0" noProof="0">
                <a:ln>
                  <a:noFill/>
                </a:ln>
                <a:solidFill>
                  <a:prstClr val="black"/>
                </a:solidFill>
                <a:effectLst/>
                <a:uLnTx/>
                <a:uFillTx/>
                <a:latin typeface="Helvetica"/>
                <a:ea typeface="+mn-ea"/>
                <a:cs typeface="+mn-cs"/>
                <a:sym typeface="Arial"/>
              </a:endParaRPr>
            </a:p>
          </p:txBody>
        </p:sp>
        <p:sp>
          <p:nvSpPr>
            <p:cNvPr id="19" name="Freeform 53">
              <a:extLst>
                <a:ext uri="{FF2B5EF4-FFF2-40B4-BE49-F238E27FC236}">
                  <a16:creationId xmlns:a16="http://schemas.microsoft.com/office/drawing/2014/main" id="{0B69784A-BE4D-4FF9-856C-F3DE325C9248}"/>
                </a:ext>
              </a:extLst>
            </p:cNvPr>
            <p:cNvSpPr/>
            <p:nvPr/>
          </p:nvSpPr>
          <p:spPr>
            <a:xfrm>
              <a:off x="1071886" y="2392319"/>
              <a:ext cx="2143083" cy="1225131"/>
            </a:xfrm>
            <a:custGeom>
              <a:avLst/>
              <a:gdLst>
                <a:gd name="connsiteX0" fmla="*/ 1126857 w 2240876"/>
                <a:gd name="connsiteY0" fmla="*/ 18 h 1261480"/>
                <a:gd name="connsiteX1" fmla="*/ 1688053 w 2240876"/>
                <a:gd name="connsiteY1" fmla="*/ 154418 h 1261480"/>
                <a:gd name="connsiteX2" fmla="*/ 2232583 w 2240876"/>
                <a:gd name="connsiteY2" fmla="*/ 984206 h 1261480"/>
                <a:gd name="connsiteX3" fmla="*/ 2240602 w 2240876"/>
                <a:gd name="connsiteY3" fmla="*/ 1129650 h 1261480"/>
                <a:gd name="connsiteX4" fmla="*/ 2240876 w 2240876"/>
                <a:gd name="connsiteY4" fmla="*/ 1129650 h 1261480"/>
                <a:gd name="connsiteX5" fmla="*/ 2240619 w 2240876"/>
                <a:gd name="connsiteY5" fmla="*/ 1129950 h 1261480"/>
                <a:gd name="connsiteX6" fmla="*/ 2240802 w 2240876"/>
                <a:gd name="connsiteY6" fmla="*/ 1133277 h 1261480"/>
                <a:gd name="connsiteX7" fmla="*/ 2237787 w 2240876"/>
                <a:gd name="connsiteY7" fmla="*/ 1133243 h 1261480"/>
                <a:gd name="connsiteX8" fmla="*/ 2127516 w 2240876"/>
                <a:gd name="connsiteY8" fmla="*/ 1261480 h 1261480"/>
                <a:gd name="connsiteX9" fmla="*/ 2014155 w 2240876"/>
                <a:gd name="connsiteY9" fmla="*/ 1129650 h 1261480"/>
                <a:gd name="connsiteX10" fmla="*/ 2016761 w 2240876"/>
                <a:gd name="connsiteY10" fmla="*/ 1129650 h 1261480"/>
                <a:gd name="connsiteX11" fmla="*/ 2010243 w 2240876"/>
                <a:gd name="connsiteY11" fmla="*/ 1011442 h 1261480"/>
                <a:gd name="connsiteX12" fmla="*/ 1574575 w 2240876"/>
                <a:gd name="connsiteY12" fmla="*/ 347545 h 1261480"/>
                <a:gd name="connsiteX13" fmla="*/ 675186 w 2240876"/>
                <a:gd name="connsiteY13" fmla="*/ 342392 h 1261480"/>
                <a:gd name="connsiteX14" fmla="*/ 223997 w 2240876"/>
                <a:gd name="connsiteY14" fmla="*/ 1120438 h 1261480"/>
                <a:gd name="connsiteX15" fmla="*/ 0 w 2240876"/>
                <a:gd name="connsiteY15" fmla="*/ 1120438 h 1261480"/>
                <a:gd name="connsiteX16" fmla="*/ 563929 w 2240876"/>
                <a:gd name="connsiteY16" fmla="*/ 147977 h 1261480"/>
                <a:gd name="connsiteX17" fmla="*/ 1126857 w 2240876"/>
                <a:gd name="connsiteY17" fmla="*/ 18 h 1261480"/>
                <a:gd name="connsiteX0" fmla="*/ 1126857 w 2240876"/>
                <a:gd name="connsiteY0" fmla="*/ 18 h 1261480"/>
                <a:gd name="connsiteX1" fmla="*/ 1688053 w 2240876"/>
                <a:gd name="connsiteY1" fmla="*/ 154418 h 1261480"/>
                <a:gd name="connsiteX2" fmla="*/ 2232583 w 2240876"/>
                <a:gd name="connsiteY2" fmla="*/ 984206 h 1261480"/>
                <a:gd name="connsiteX3" fmla="*/ 2240602 w 2240876"/>
                <a:gd name="connsiteY3" fmla="*/ 1129650 h 1261480"/>
                <a:gd name="connsiteX4" fmla="*/ 2240876 w 2240876"/>
                <a:gd name="connsiteY4" fmla="*/ 1129650 h 1261480"/>
                <a:gd name="connsiteX5" fmla="*/ 2240619 w 2240876"/>
                <a:gd name="connsiteY5" fmla="*/ 1129950 h 1261480"/>
                <a:gd name="connsiteX6" fmla="*/ 2240802 w 2240876"/>
                <a:gd name="connsiteY6" fmla="*/ 1133277 h 1261480"/>
                <a:gd name="connsiteX7" fmla="*/ 2237787 w 2240876"/>
                <a:gd name="connsiteY7" fmla="*/ 1133243 h 1261480"/>
                <a:gd name="connsiteX8" fmla="*/ 2127516 w 2240876"/>
                <a:gd name="connsiteY8" fmla="*/ 1261480 h 1261480"/>
                <a:gd name="connsiteX9" fmla="*/ 2014155 w 2240876"/>
                <a:gd name="connsiteY9" fmla="*/ 1129650 h 1261480"/>
                <a:gd name="connsiteX10" fmla="*/ 2010243 w 2240876"/>
                <a:gd name="connsiteY10" fmla="*/ 1011442 h 1261480"/>
                <a:gd name="connsiteX11" fmla="*/ 1574575 w 2240876"/>
                <a:gd name="connsiteY11" fmla="*/ 347545 h 1261480"/>
                <a:gd name="connsiteX12" fmla="*/ 675186 w 2240876"/>
                <a:gd name="connsiteY12" fmla="*/ 342392 h 1261480"/>
                <a:gd name="connsiteX13" fmla="*/ 223997 w 2240876"/>
                <a:gd name="connsiteY13" fmla="*/ 1120438 h 1261480"/>
                <a:gd name="connsiteX14" fmla="*/ 0 w 2240876"/>
                <a:gd name="connsiteY14" fmla="*/ 1120438 h 1261480"/>
                <a:gd name="connsiteX15" fmla="*/ 563929 w 2240876"/>
                <a:gd name="connsiteY15" fmla="*/ 147977 h 1261480"/>
                <a:gd name="connsiteX16" fmla="*/ 1126857 w 2240876"/>
                <a:gd name="connsiteY16" fmla="*/ 18 h 1261480"/>
                <a:gd name="connsiteX0" fmla="*/ 1126857 w 2240876"/>
                <a:gd name="connsiteY0" fmla="*/ 18 h 1261480"/>
                <a:gd name="connsiteX1" fmla="*/ 1688053 w 2240876"/>
                <a:gd name="connsiteY1" fmla="*/ 154418 h 1261480"/>
                <a:gd name="connsiteX2" fmla="*/ 2232583 w 2240876"/>
                <a:gd name="connsiteY2" fmla="*/ 984206 h 1261480"/>
                <a:gd name="connsiteX3" fmla="*/ 2240602 w 2240876"/>
                <a:gd name="connsiteY3" fmla="*/ 1129650 h 1261480"/>
                <a:gd name="connsiteX4" fmla="*/ 2240876 w 2240876"/>
                <a:gd name="connsiteY4" fmla="*/ 1129650 h 1261480"/>
                <a:gd name="connsiteX5" fmla="*/ 2240619 w 2240876"/>
                <a:gd name="connsiteY5" fmla="*/ 1129950 h 1261480"/>
                <a:gd name="connsiteX6" fmla="*/ 2240802 w 2240876"/>
                <a:gd name="connsiteY6" fmla="*/ 1133277 h 1261480"/>
                <a:gd name="connsiteX7" fmla="*/ 2127516 w 2240876"/>
                <a:gd name="connsiteY7" fmla="*/ 1261480 h 1261480"/>
                <a:gd name="connsiteX8" fmla="*/ 2014155 w 2240876"/>
                <a:gd name="connsiteY8" fmla="*/ 1129650 h 1261480"/>
                <a:gd name="connsiteX9" fmla="*/ 2010243 w 2240876"/>
                <a:gd name="connsiteY9" fmla="*/ 1011442 h 1261480"/>
                <a:gd name="connsiteX10" fmla="*/ 1574575 w 2240876"/>
                <a:gd name="connsiteY10" fmla="*/ 347545 h 1261480"/>
                <a:gd name="connsiteX11" fmla="*/ 675186 w 2240876"/>
                <a:gd name="connsiteY11" fmla="*/ 342392 h 1261480"/>
                <a:gd name="connsiteX12" fmla="*/ 223997 w 2240876"/>
                <a:gd name="connsiteY12" fmla="*/ 1120438 h 1261480"/>
                <a:gd name="connsiteX13" fmla="*/ 0 w 2240876"/>
                <a:gd name="connsiteY13" fmla="*/ 1120438 h 1261480"/>
                <a:gd name="connsiteX14" fmla="*/ 563929 w 2240876"/>
                <a:gd name="connsiteY14" fmla="*/ 147977 h 1261480"/>
                <a:gd name="connsiteX15" fmla="*/ 1126857 w 2240876"/>
                <a:gd name="connsiteY15" fmla="*/ 18 h 1261480"/>
                <a:gd name="connsiteX0" fmla="*/ 1126857 w 2240876"/>
                <a:gd name="connsiteY0" fmla="*/ 18 h 1261480"/>
                <a:gd name="connsiteX1" fmla="*/ 1688053 w 2240876"/>
                <a:gd name="connsiteY1" fmla="*/ 154418 h 1261480"/>
                <a:gd name="connsiteX2" fmla="*/ 2232583 w 2240876"/>
                <a:gd name="connsiteY2" fmla="*/ 984206 h 1261480"/>
                <a:gd name="connsiteX3" fmla="*/ 2240602 w 2240876"/>
                <a:gd name="connsiteY3" fmla="*/ 1129650 h 1261480"/>
                <a:gd name="connsiteX4" fmla="*/ 2240876 w 2240876"/>
                <a:gd name="connsiteY4" fmla="*/ 1129650 h 1261480"/>
                <a:gd name="connsiteX5" fmla="*/ 2240619 w 2240876"/>
                <a:gd name="connsiteY5" fmla="*/ 1129950 h 1261480"/>
                <a:gd name="connsiteX6" fmla="*/ 2127516 w 2240876"/>
                <a:gd name="connsiteY6" fmla="*/ 1261480 h 1261480"/>
                <a:gd name="connsiteX7" fmla="*/ 2014155 w 2240876"/>
                <a:gd name="connsiteY7" fmla="*/ 1129650 h 1261480"/>
                <a:gd name="connsiteX8" fmla="*/ 2010243 w 2240876"/>
                <a:gd name="connsiteY8" fmla="*/ 1011442 h 1261480"/>
                <a:gd name="connsiteX9" fmla="*/ 1574575 w 2240876"/>
                <a:gd name="connsiteY9" fmla="*/ 347545 h 1261480"/>
                <a:gd name="connsiteX10" fmla="*/ 675186 w 2240876"/>
                <a:gd name="connsiteY10" fmla="*/ 342392 h 1261480"/>
                <a:gd name="connsiteX11" fmla="*/ 223997 w 2240876"/>
                <a:gd name="connsiteY11" fmla="*/ 1120438 h 1261480"/>
                <a:gd name="connsiteX12" fmla="*/ 0 w 2240876"/>
                <a:gd name="connsiteY12" fmla="*/ 1120438 h 1261480"/>
                <a:gd name="connsiteX13" fmla="*/ 563929 w 2240876"/>
                <a:gd name="connsiteY13" fmla="*/ 147977 h 1261480"/>
                <a:gd name="connsiteX14" fmla="*/ 1126857 w 2240876"/>
                <a:gd name="connsiteY14" fmla="*/ 18 h 1261480"/>
                <a:gd name="connsiteX0" fmla="*/ 1126857 w 2240876"/>
                <a:gd name="connsiteY0" fmla="*/ 18 h 1261480"/>
                <a:gd name="connsiteX1" fmla="*/ 1688053 w 2240876"/>
                <a:gd name="connsiteY1" fmla="*/ 154418 h 1261480"/>
                <a:gd name="connsiteX2" fmla="*/ 2232583 w 2240876"/>
                <a:gd name="connsiteY2" fmla="*/ 984206 h 1261480"/>
                <a:gd name="connsiteX3" fmla="*/ 2240602 w 2240876"/>
                <a:gd name="connsiteY3" fmla="*/ 1129650 h 1261480"/>
                <a:gd name="connsiteX4" fmla="*/ 2240876 w 2240876"/>
                <a:gd name="connsiteY4" fmla="*/ 1129650 h 1261480"/>
                <a:gd name="connsiteX5" fmla="*/ 2127516 w 2240876"/>
                <a:gd name="connsiteY5" fmla="*/ 1261480 h 1261480"/>
                <a:gd name="connsiteX6" fmla="*/ 2014155 w 2240876"/>
                <a:gd name="connsiteY6" fmla="*/ 1129650 h 1261480"/>
                <a:gd name="connsiteX7" fmla="*/ 2010243 w 2240876"/>
                <a:gd name="connsiteY7" fmla="*/ 1011442 h 1261480"/>
                <a:gd name="connsiteX8" fmla="*/ 1574575 w 2240876"/>
                <a:gd name="connsiteY8" fmla="*/ 347545 h 1261480"/>
                <a:gd name="connsiteX9" fmla="*/ 675186 w 2240876"/>
                <a:gd name="connsiteY9" fmla="*/ 342392 h 1261480"/>
                <a:gd name="connsiteX10" fmla="*/ 223997 w 2240876"/>
                <a:gd name="connsiteY10" fmla="*/ 1120438 h 1261480"/>
                <a:gd name="connsiteX11" fmla="*/ 0 w 2240876"/>
                <a:gd name="connsiteY11" fmla="*/ 1120438 h 1261480"/>
                <a:gd name="connsiteX12" fmla="*/ 563929 w 2240876"/>
                <a:gd name="connsiteY12" fmla="*/ 147977 h 1261480"/>
                <a:gd name="connsiteX13" fmla="*/ 1126857 w 2240876"/>
                <a:gd name="connsiteY13" fmla="*/ 18 h 1261480"/>
                <a:gd name="connsiteX0" fmla="*/ 1126857 w 2240602"/>
                <a:gd name="connsiteY0" fmla="*/ 18 h 1261480"/>
                <a:gd name="connsiteX1" fmla="*/ 1688053 w 2240602"/>
                <a:gd name="connsiteY1" fmla="*/ 154418 h 1261480"/>
                <a:gd name="connsiteX2" fmla="*/ 2232583 w 2240602"/>
                <a:gd name="connsiteY2" fmla="*/ 984206 h 1261480"/>
                <a:gd name="connsiteX3" fmla="*/ 2240602 w 2240602"/>
                <a:gd name="connsiteY3" fmla="*/ 1129650 h 1261480"/>
                <a:gd name="connsiteX4" fmla="*/ 2127516 w 2240602"/>
                <a:gd name="connsiteY4" fmla="*/ 1261480 h 1261480"/>
                <a:gd name="connsiteX5" fmla="*/ 2014155 w 2240602"/>
                <a:gd name="connsiteY5" fmla="*/ 1129650 h 1261480"/>
                <a:gd name="connsiteX6" fmla="*/ 2010243 w 2240602"/>
                <a:gd name="connsiteY6" fmla="*/ 1011442 h 1261480"/>
                <a:gd name="connsiteX7" fmla="*/ 1574575 w 2240602"/>
                <a:gd name="connsiteY7" fmla="*/ 347545 h 1261480"/>
                <a:gd name="connsiteX8" fmla="*/ 675186 w 2240602"/>
                <a:gd name="connsiteY8" fmla="*/ 342392 h 1261480"/>
                <a:gd name="connsiteX9" fmla="*/ 223997 w 2240602"/>
                <a:gd name="connsiteY9" fmla="*/ 1120438 h 1261480"/>
                <a:gd name="connsiteX10" fmla="*/ 0 w 2240602"/>
                <a:gd name="connsiteY10" fmla="*/ 1120438 h 1261480"/>
                <a:gd name="connsiteX11" fmla="*/ 563929 w 2240602"/>
                <a:gd name="connsiteY11" fmla="*/ 147977 h 1261480"/>
                <a:gd name="connsiteX12" fmla="*/ 1126857 w 2240602"/>
                <a:gd name="connsiteY12" fmla="*/ 18 h 126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0602" h="1261480">
                  <a:moveTo>
                    <a:pt x="1126857" y="18"/>
                  </a:moveTo>
                  <a:cubicBezTo>
                    <a:pt x="1320989" y="1131"/>
                    <a:pt x="1514831" y="52636"/>
                    <a:pt x="1688053" y="154418"/>
                  </a:cubicBezTo>
                  <a:cubicBezTo>
                    <a:pt x="1991192" y="332537"/>
                    <a:pt x="2190562" y="640761"/>
                    <a:pt x="2232583" y="984206"/>
                  </a:cubicBezTo>
                  <a:lnTo>
                    <a:pt x="2240602" y="1129650"/>
                  </a:lnTo>
                  <a:lnTo>
                    <a:pt x="2127516" y="1261480"/>
                  </a:lnTo>
                  <a:lnTo>
                    <a:pt x="2014155" y="1129650"/>
                  </a:lnTo>
                  <a:lnTo>
                    <a:pt x="2010243" y="1011442"/>
                  </a:lnTo>
                  <a:cubicBezTo>
                    <a:pt x="1976623" y="736658"/>
                    <a:pt x="1817111" y="490054"/>
                    <a:pt x="1574575" y="347545"/>
                  </a:cubicBezTo>
                  <a:cubicBezTo>
                    <a:pt x="1297392" y="184677"/>
                    <a:pt x="954217" y="182711"/>
                    <a:pt x="675186" y="342392"/>
                  </a:cubicBezTo>
                  <a:cubicBezTo>
                    <a:pt x="396155" y="502073"/>
                    <a:pt x="223997" y="798947"/>
                    <a:pt x="223997" y="1120438"/>
                  </a:cubicBezTo>
                  <a:lnTo>
                    <a:pt x="0" y="1120438"/>
                  </a:lnTo>
                  <a:cubicBezTo>
                    <a:pt x="0" y="718615"/>
                    <a:pt x="215175" y="347558"/>
                    <a:pt x="563929" y="147977"/>
                  </a:cubicBezTo>
                  <a:cubicBezTo>
                    <a:pt x="738306" y="48187"/>
                    <a:pt x="932726" y="-1094"/>
                    <a:pt x="1126857" y="18"/>
                  </a:cubicBezTo>
                  <a:close/>
                </a:path>
              </a:pathLst>
            </a:custGeom>
            <a:solidFill>
              <a:srgbClr val="005C84"/>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2960" rtl="0" eaLnBrk="1" fontAlgn="auto" latinLnBrk="0" hangingPunct="1">
                <a:lnSpc>
                  <a:spcPct val="100000"/>
                </a:lnSpc>
                <a:spcBef>
                  <a:spcPts val="0"/>
                </a:spcBef>
                <a:spcAft>
                  <a:spcPts val="0"/>
                </a:spcAft>
                <a:buClrTx/>
                <a:buSzTx/>
                <a:buFontTx/>
                <a:buNone/>
                <a:tabLst/>
                <a:defRPr/>
              </a:pPr>
              <a:endParaRPr kumimoji="0" lang="en-US" sz="1215" b="0" i="0" u="none" strike="noStrike" kern="1200" cap="none" spc="0" normalizeH="0" baseline="0" noProof="0">
                <a:ln>
                  <a:noFill/>
                </a:ln>
                <a:solidFill>
                  <a:prstClr val="black"/>
                </a:solidFill>
                <a:effectLst/>
                <a:uLnTx/>
                <a:uFillTx/>
                <a:latin typeface="Helvetica"/>
                <a:ea typeface="+mn-ea"/>
                <a:cs typeface="+mn-cs"/>
                <a:sym typeface="Arial"/>
              </a:endParaRPr>
            </a:p>
          </p:txBody>
        </p:sp>
        <p:sp>
          <p:nvSpPr>
            <p:cNvPr id="20" name="TextBox 61">
              <a:extLst>
                <a:ext uri="{FF2B5EF4-FFF2-40B4-BE49-F238E27FC236}">
                  <a16:creationId xmlns:a16="http://schemas.microsoft.com/office/drawing/2014/main" id="{DA52DD1F-BE83-4907-99DD-1EAFD01E5BA3}"/>
                </a:ext>
              </a:extLst>
            </p:cNvPr>
            <p:cNvSpPr txBox="1"/>
            <p:nvPr/>
          </p:nvSpPr>
          <p:spPr>
            <a:xfrm>
              <a:off x="7218142" y="4676024"/>
              <a:ext cx="1414968" cy="640175"/>
            </a:xfrm>
            <a:prstGeom prst="rect">
              <a:avLst/>
            </a:prstGeom>
            <a:noFill/>
          </p:spPr>
          <p:txBody>
            <a:bodyPr wrap="square" lIns="0" rIns="0" rtlCol="0">
              <a:spAutoFit/>
            </a:bodyPr>
            <a:lstStyle/>
            <a:p>
              <a:pPr marL="0" marR="0" lvl="0" indent="0" algn="ctr" defTabSz="822960" rtl="0" eaLnBrk="1" fontAlgn="auto" latinLnBrk="0" hangingPunct="1">
                <a:lnSpc>
                  <a:spcPct val="100000"/>
                </a:lnSpc>
                <a:spcBef>
                  <a:spcPts val="405"/>
                </a:spcBef>
                <a:spcAft>
                  <a:spcPts val="0"/>
                </a:spcAft>
                <a:buClrTx/>
                <a:buSzTx/>
                <a:buFontTx/>
                <a:buNone/>
                <a:tabLst/>
                <a:defRPr/>
              </a:pPr>
              <a:r>
                <a:rPr kumimoji="0" lang="en-US" sz="1260" b="1" i="0" u="none" strike="noStrike" kern="1200" cap="none" spc="0" normalizeH="0" baseline="0" noProof="0">
                  <a:ln>
                    <a:noFill/>
                  </a:ln>
                  <a:solidFill>
                    <a:srgbClr val="616365"/>
                  </a:solidFill>
                  <a:effectLst/>
                  <a:uLnTx/>
                  <a:uFillTx/>
                  <a:latin typeface="Helvetica"/>
                  <a:ea typeface="ＭＳ Ｐゴシック" pitchFamily="34" charset="-128"/>
                  <a:cs typeface="Arial"/>
                  <a:sym typeface="Arial"/>
                </a:rPr>
                <a:t>Drive Out Risk </a:t>
              </a:r>
            </a:p>
          </p:txBody>
        </p:sp>
        <p:pic>
          <p:nvPicPr>
            <p:cNvPr id="21" name="Graphic 20">
              <a:extLst>
                <a:ext uri="{FF2B5EF4-FFF2-40B4-BE49-F238E27FC236}">
                  <a16:creationId xmlns:a16="http://schemas.microsoft.com/office/drawing/2014/main" id="{3ABFFC15-FB34-43F0-B798-D7A239F0F28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17732" y="3190621"/>
              <a:ext cx="783342" cy="648097"/>
            </a:xfrm>
            <a:prstGeom prst="rect">
              <a:avLst/>
            </a:prstGeom>
          </p:spPr>
        </p:pic>
        <p:pic>
          <p:nvPicPr>
            <p:cNvPr id="22" name="Graphic 21">
              <a:extLst>
                <a:ext uri="{FF2B5EF4-FFF2-40B4-BE49-F238E27FC236}">
                  <a16:creationId xmlns:a16="http://schemas.microsoft.com/office/drawing/2014/main" id="{A52CDB26-C264-4CC2-BB9B-A572712D042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3820" y="3156468"/>
              <a:ext cx="991404" cy="692752"/>
            </a:xfrm>
            <a:prstGeom prst="rect">
              <a:avLst/>
            </a:prstGeom>
          </p:spPr>
        </p:pic>
        <p:pic>
          <p:nvPicPr>
            <p:cNvPr id="23" name="Graphic 22" descr="Handshake">
              <a:extLst>
                <a:ext uri="{FF2B5EF4-FFF2-40B4-BE49-F238E27FC236}">
                  <a16:creationId xmlns:a16="http://schemas.microsoft.com/office/drawing/2014/main" id="{0278E009-6346-467F-9499-8122F0469905}"/>
                </a:ext>
              </a:extLst>
            </p:cNvPr>
            <p:cNvPicPr>
              <a:picLocks noChangeAspect="1"/>
            </p:cNvPicPr>
            <p:nvPr/>
          </p:nvPicPr>
          <p:blipFill rotWithShape="1">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l="2670" t="2089" r="3534" b="4114"/>
            <a:stretch/>
          </p:blipFill>
          <p:spPr>
            <a:xfrm>
              <a:off x="3672086" y="3040729"/>
              <a:ext cx="871402" cy="884803"/>
            </a:xfrm>
            <a:prstGeom prst="rect">
              <a:avLst/>
            </a:prstGeom>
          </p:spPr>
        </p:pic>
        <p:pic>
          <p:nvPicPr>
            <p:cNvPr id="24" name="Graphic 23">
              <a:extLst>
                <a:ext uri="{FF2B5EF4-FFF2-40B4-BE49-F238E27FC236}">
                  <a16:creationId xmlns:a16="http://schemas.microsoft.com/office/drawing/2014/main" id="{027B7465-30C4-48EF-B128-95B4C6945D2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576658" y="3015406"/>
              <a:ext cx="611633" cy="866869"/>
            </a:xfrm>
            <a:prstGeom prst="rect">
              <a:avLst/>
            </a:prstGeom>
          </p:spPr>
        </p:pic>
        <p:sp>
          <p:nvSpPr>
            <p:cNvPr id="25" name="Freeform 60">
              <a:extLst>
                <a:ext uri="{FF2B5EF4-FFF2-40B4-BE49-F238E27FC236}">
                  <a16:creationId xmlns:a16="http://schemas.microsoft.com/office/drawing/2014/main" id="{B1916A57-D52C-4489-B0A5-A7FEB828384F}"/>
                </a:ext>
              </a:extLst>
            </p:cNvPr>
            <p:cNvSpPr/>
            <p:nvPr/>
          </p:nvSpPr>
          <p:spPr>
            <a:xfrm>
              <a:off x="8780682" y="2384998"/>
              <a:ext cx="2143083" cy="1225131"/>
            </a:xfrm>
            <a:custGeom>
              <a:avLst/>
              <a:gdLst>
                <a:gd name="connsiteX0" fmla="*/ 1126857 w 2240876"/>
                <a:gd name="connsiteY0" fmla="*/ 18 h 1261480"/>
                <a:gd name="connsiteX1" fmla="*/ 1688053 w 2240876"/>
                <a:gd name="connsiteY1" fmla="*/ 154418 h 1261480"/>
                <a:gd name="connsiteX2" fmla="*/ 2232583 w 2240876"/>
                <a:gd name="connsiteY2" fmla="*/ 984206 h 1261480"/>
                <a:gd name="connsiteX3" fmla="*/ 2240602 w 2240876"/>
                <a:gd name="connsiteY3" fmla="*/ 1129650 h 1261480"/>
                <a:gd name="connsiteX4" fmla="*/ 2240876 w 2240876"/>
                <a:gd name="connsiteY4" fmla="*/ 1129650 h 1261480"/>
                <a:gd name="connsiteX5" fmla="*/ 2240619 w 2240876"/>
                <a:gd name="connsiteY5" fmla="*/ 1129950 h 1261480"/>
                <a:gd name="connsiteX6" fmla="*/ 2240802 w 2240876"/>
                <a:gd name="connsiteY6" fmla="*/ 1133277 h 1261480"/>
                <a:gd name="connsiteX7" fmla="*/ 2237787 w 2240876"/>
                <a:gd name="connsiteY7" fmla="*/ 1133243 h 1261480"/>
                <a:gd name="connsiteX8" fmla="*/ 2127516 w 2240876"/>
                <a:gd name="connsiteY8" fmla="*/ 1261480 h 1261480"/>
                <a:gd name="connsiteX9" fmla="*/ 2014155 w 2240876"/>
                <a:gd name="connsiteY9" fmla="*/ 1129650 h 1261480"/>
                <a:gd name="connsiteX10" fmla="*/ 2016761 w 2240876"/>
                <a:gd name="connsiteY10" fmla="*/ 1129650 h 1261480"/>
                <a:gd name="connsiteX11" fmla="*/ 2010243 w 2240876"/>
                <a:gd name="connsiteY11" fmla="*/ 1011442 h 1261480"/>
                <a:gd name="connsiteX12" fmla="*/ 1574575 w 2240876"/>
                <a:gd name="connsiteY12" fmla="*/ 347545 h 1261480"/>
                <a:gd name="connsiteX13" fmla="*/ 675186 w 2240876"/>
                <a:gd name="connsiteY13" fmla="*/ 342392 h 1261480"/>
                <a:gd name="connsiteX14" fmla="*/ 223997 w 2240876"/>
                <a:gd name="connsiteY14" fmla="*/ 1120438 h 1261480"/>
                <a:gd name="connsiteX15" fmla="*/ 0 w 2240876"/>
                <a:gd name="connsiteY15" fmla="*/ 1120438 h 1261480"/>
                <a:gd name="connsiteX16" fmla="*/ 563929 w 2240876"/>
                <a:gd name="connsiteY16" fmla="*/ 147977 h 1261480"/>
                <a:gd name="connsiteX17" fmla="*/ 1126857 w 2240876"/>
                <a:gd name="connsiteY17" fmla="*/ 18 h 1261480"/>
                <a:gd name="connsiteX0" fmla="*/ 1126857 w 2240876"/>
                <a:gd name="connsiteY0" fmla="*/ 18 h 1261480"/>
                <a:gd name="connsiteX1" fmla="*/ 1688053 w 2240876"/>
                <a:gd name="connsiteY1" fmla="*/ 154418 h 1261480"/>
                <a:gd name="connsiteX2" fmla="*/ 2232583 w 2240876"/>
                <a:gd name="connsiteY2" fmla="*/ 984206 h 1261480"/>
                <a:gd name="connsiteX3" fmla="*/ 2240602 w 2240876"/>
                <a:gd name="connsiteY3" fmla="*/ 1129650 h 1261480"/>
                <a:gd name="connsiteX4" fmla="*/ 2240876 w 2240876"/>
                <a:gd name="connsiteY4" fmla="*/ 1129650 h 1261480"/>
                <a:gd name="connsiteX5" fmla="*/ 2240619 w 2240876"/>
                <a:gd name="connsiteY5" fmla="*/ 1129950 h 1261480"/>
                <a:gd name="connsiteX6" fmla="*/ 2240802 w 2240876"/>
                <a:gd name="connsiteY6" fmla="*/ 1133277 h 1261480"/>
                <a:gd name="connsiteX7" fmla="*/ 2237787 w 2240876"/>
                <a:gd name="connsiteY7" fmla="*/ 1133243 h 1261480"/>
                <a:gd name="connsiteX8" fmla="*/ 2127516 w 2240876"/>
                <a:gd name="connsiteY8" fmla="*/ 1261480 h 1261480"/>
                <a:gd name="connsiteX9" fmla="*/ 2014155 w 2240876"/>
                <a:gd name="connsiteY9" fmla="*/ 1129650 h 1261480"/>
                <a:gd name="connsiteX10" fmla="*/ 2010243 w 2240876"/>
                <a:gd name="connsiteY10" fmla="*/ 1011442 h 1261480"/>
                <a:gd name="connsiteX11" fmla="*/ 1574575 w 2240876"/>
                <a:gd name="connsiteY11" fmla="*/ 347545 h 1261480"/>
                <a:gd name="connsiteX12" fmla="*/ 675186 w 2240876"/>
                <a:gd name="connsiteY12" fmla="*/ 342392 h 1261480"/>
                <a:gd name="connsiteX13" fmla="*/ 223997 w 2240876"/>
                <a:gd name="connsiteY13" fmla="*/ 1120438 h 1261480"/>
                <a:gd name="connsiteX14" fmla="*/ 0 w 2240876"/>
                <a:gd name="connsiteY14" fmla="*/ 1120438 h 1261480"/>
                <a:gd name="connsiteX15" fmla="*/ 563929 w 2240876"/>
                <a:gd name="connsiteY15" fmla="*/ 147977 h 1261480"/>
                <a:gd name="connsiteX16" fmla="*/ 1126857 w 2240876"/>
                <a:gd name="connsiteY16" fmla="*/ 18 h 1261480"/>
                <a:gd name="connsiteX0" fmla="*/ 1126857 w 2240876"/>
                <a:gd name="connsiteY0" fmla="*/ 18 h 1261480"/>
                <a:gd name="connsiteX1" fmla="*/ 1688053 w 2240876"/>
                <a:gd name="connsiteY1" fmla="*/ 154418 h 1261480"/>
                <a:gd name="connsiteX2" fmla="*/ 2232583 w 2240876"/>
                <a:gd name="connsiteY2" fmla="*/ 984206 h 1261480"/>
                <a:gd name="connsiteX3" fmla="*/ 2240602 w 2240876"/>
                <a:gd name="connsiteY3" fmla="*/ 1129650 h 1261480"/>
                <a:gd name="connsiteX4" fmla="*/ 2240876 w 2240876"/>
                <a:gd name="connsiteY4" fmla="*/ 1129650 h 1261480"/>
                <a:gd name="connsiteX5" fmla="*/ 2240619 w 2240876"/>
                <a:gd name="connsiteY5" fmla="*/ 1129950 h 1261480"/>
                <a:gd name="connsiteX6" fmla="*/ 2240802 w 2240876"/>
                <a:gd name="connsiteY6" fmla="*/ 1133277 h 1261480"/>
                <a:gd name="connsiteX7" fmla="*/ 2127516 w 2240876"/>
                <a:gd name="connsiteY7" fmla="*/ 1261480 h 1261480"/>
                <a:gd name="connsiteX8" fmla="*/ 2014155 w 2240876"/>
                <a:gd name="connsiteY8" fmla="*/ 1129650 h 1261480"/>
                <a:gd name="connsiteX9" fmla="*/ 2010243 w 2240876"/>
                <a:gd name="connsiteY9" fmla="*/ 1011442 h 1261480"/>
                <a:gd name="connsiteX10" fmla="*/ 1574575 w 2240876"/>
                <a:gd name="connsiteY10" fmla="*/ 347545 h 1261480"/>
                <a:gd name="connsiteX11" fmla="*/ 675186 w 2240876"/>
                <a:gd name="connsiteY11" fmla="*/ 342392 h 1261480"/>
                <a:gd name="connsiteX12" fmla="*/ 223997 w 2240876"/>
                <a:gd name="connsiteY12" fmla="*/ 1120438 h 1261480"/>
                <a:gd name="connsiteX13" fmla="*/ 0 w 2240876"/>
                <a:gd name="connsiteY13" fmla="*/ 1120438 h 1261480"/>
                <a:gd name="connsiteX14" fmla="*/ 563929 w 2240876"/>
                <a:gd name="connsiteY14" fmla="*/ 147977 h 1261480"/>
                <a:gd name="connsiteX15" fmla="*/ 1126857 w 2240876"/>
                <a:gd name="connsiteY15" fmla="*/ 18 h 1261480"/>
                <a:gd name="connsiteX0" fmla="*/ 1126857 w 2240876"/>
                <a:gd name="connsiteY0" fmla="*/ 18 h 1261480"/>
                <a:gd name="connsiteX1" fmla="*/ 1688053 w 2240876"/>
                <a:gd name="connsiteY1" fmla="*/ 154418 h 1261480"/>
                <a:gd name="connsiteX2" fmla="*/ 2232583 w 2240876"/>
                <a:gd name="connsiteY2" fmla="*/ 984206 h 1261480"/>
                <a:gd name="connsiteX3" fmla="*/ 2240602 w 2240876"/>
                <a:gd name="connsiteY3" fmla="*/ 1129650 h 1261480"/>
                <a:gd name="connsiteX4" fmla="*/ 2240876 w 2240876"/>
                <a:gd name="connsiteY4" fmla="*/ 1129650 h 1261480"/>
                <a:gd name="connsiteX5" fmla="*/ 2240619 w 2240876"/>
                <a:gd name="connsiteY5" fmla="*/ 1129950 h 1261480"/>
                <a:gd name="connsiteX6" fmla="*/ 2127516 w 2240876"/>
                <a:gd name="connsiteY6" fmla="*/ 1261480 h 1261480"/>
                <a:gd name="connsiteX7" fmla="*/ 2014155 w 2240876"/>
                <a:gd name="connsiteY7" fmla="*/ 1129650 h 1261480"/>
                <a:gd name="connsiteX8" fmla="*/ 2010243 w 2240876"/>
                <a:gd name="connsiteY8" fmla="*/ 1011442 h 1261480"/>
                <a:gd name="connsiteX9" fmla="*/ 1574575 w 2240876"/>
                <a:gd name="connsiteY9" fmla="*/ 347545 h 1261480"/>
                <a:gd name="connsiteX10" fmla="*/ 675186 w 2240876"/>
                <a:gd name="connsiteY10" fmla="*/ 342392 h 1261480"/>
                <a:gd name="connsiteX11" fmla="*/ 223997 w 2240876"/>
                <a:gd name="connsiteY11" fmla="*/ 1120438 h 1261480"/>
                <a:gd name="connsiteX12" fmla="*/ 0 w 2240876"/>
                <a:gd name="connsiteY12" fmla="*/ 1120438 h 1261480"/>
                <a:gd name="connsiteX13" fmla="*/ 563929 w 2240876"/>
                <a:gd name="connsiteY13" fmla="*/ 147977 h 1261480"/>
                <a:gd name="connsiteX14" fmla="*/ 1126857 w 2240876"/>
                <a:gd name="connsiteY14" fmla="*/ 18 h 1261480"/>
                <a:gd name="connsiteX0" fmla="*/ 1126857 w 2240876"/>
                <a:gd name="connsiteY0" fmla="*/ 18 h 1261480"/>
                <a:gd name="connsiteX1" fmla="*/ 1688053 w 2240876"/>
                <a:gd name="connsiteY1" fmla="*/ 154418 h 1261480"/>
                <a:gd name="connsiteX2" fmla="*/ 2232583 w 2240876"/>
                <a:gd name="connsiteY2" fmla="*/ 984206 h 1261480"/>
                <a:gd name="connsiteX3" fmla="*/ 2240602 w 2240876"/>
                <a:gd name="connsiteY3" fmla="*/ 1129650 h 1261480"/>
                <a:gd name="connsiteX4" fmla="*/ 2240876 w 2240876"/>
                <a:gd name="connsiteY4" fmla="*/ 1129650 h 1261480"/>
                <a:gd name="connsiteX5" fmla="*/ 2127516 w 2240876"/>
                <a:gd name="connsiteY5" fmla="*/ 1261480 h 1261480"/>
                <a:gd name="connsiteX6" fmla="*/ 2014155 w 2240876"/>
                <a:gd name="connsiteY6" fmla="*/ 1129650 h 1261480"/>
                <a:gd name="connsiteX7" fmla="*/ 2010243 w 2240876"/>
                <a:gd name="connsiteY7" fmla="*/ 1011442 h 1261480"/>
                <a:gd name="connsiteX8" fmla="*/ 1574575 w 2240876"/>
                <a:gd name="connsiteY8" fmla="*/ 347545 h 1261480"/>
                <a:gd name="connsiteX9" fmla="*/ 675186 w 2240876"/>
                <a:gd name="connsiteY9" fmla="*/ 342392 h 1261480"/>
                <a:gd name="connsiteX10" fmla="*/ 223997 w 2240876"/>
                <a:gd name="connsiteY10" fmla="*/ 1120438 h 1261480"/>
                <a:gd name="connsiteX11" fmla="*/ 0 w 2240876"/>
                <a:gd name="connsiteY11" fmla="*/ 1120438 h 1261480"/>
                <a:gd name="connsiteX12" fmla="*/ 563929 w 2240876"/>
                <a:gd name="connsiteY12" fmla="*/ 147977 h 1261480"/>
                <a:gd name="connsiteX13" fmla="*/ 1126857 w 2240876"/>
                <a:gd name="connsiteY13" fmla="*/ 18 h 1261480"/>
                <a:gd name="connsiteX0" fmla="*/ 1126857 w 2240602"/>
                <a:gd name="connsiteY0" fmla="*/ 18 h 1261480"/>
                <a:gd name="connsiteX1" fmla="*/ 1688053 w 2240602"/>
                <a:gd name="connsiteY1" fmla="*/ 154418 h 1261480"/>
                <a:gd name="connsiteX2" fmla="*/ 2232583 w 2240602"/>
                <a:gd name="connsiteY2" fmla="*/ 984206 h 1261480"/>
                <a:gd name="connsiteX3" fmla="*/ 2240602 w 2240602"/>
                <a:gd name="connsiteY3" fmla="*/ 1129650 h 1261480"/>
                <a:gd name="connsiteX4" fmla="*/ 2127516 w 2240602"/>
                <a:gd name="connsiteY4" fmla="*/ 1261480 h 1261480"/>
                <a:gd name="connsiteX5" fmla="*/ 2014155 w 2240602"/>
                <a:gd name="connsiteY5" fmla="*/ 1129650 h 1261480"/>
                <a:gd name="connsiteX6" fmla="*/ 2010243 w 2240602"/>
                <a:gd name="connsiteY6" fmla="*/ 1011442 h 1261480"/>
                <a:gd name="connsiteX7" fmla="*/ 1574575 w 2240602"/>
                <a:gd name="connsiteY7" fmla="*/ 347545 h 1261480"/>
                <a:gd name="connsiteX8" fmla="*/ 675186 w 2240602"/>
                <a:gd name="connsiteY8" fmla="*/ 342392 h 1261480"/>
                <a:gd name="connsiteX9" fmla="*/ 223997 w 2240602"/>
                <a:gd name="connsiteY9" fmla="*/ 1120438 h 1261480"/>
                <a:gd name="connsiteX10" fmla="*/ 0 w 2240602"/>
                <a:gd name="connsiteY10" fmla="*/ 1120438 h 1261480"/>
                <a:gd name="connsiteX11" fmla="*/ 563929 w 2240602"/>
                <a:gd name="connsiteY11" fmla="*/ 147977 h 1261480"/>
                <a:gd name="connsiteX12" fmla="*/ 1126857 w 2240602"/>
                <a:gd name="connsiteY12" fmla="*/ 18 h 126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0602" h="1261480">
                  <a:moveTo>
                    <a:pt x="1126857" y="18"/>
                  </a:moveTo>
                  <a:cubicBezTo>
                    <a:pt x="1320989" y="1131"/>
                    <a:pt x="1514831" y="52636"/>
                    <a:pt x="1688053" y="154418"/>
                  </a:cubicBezTo>
                  <a:cubicBezTo>
                    <a:pt x="1991192" y="332537"/>
                    <a:pt x="2190562" y="640761"/>
                    <a:pt x="2232583" y="984206"/>
                  </a:cubicBezTo>
                  <a:lnTo>
                    <a:pt x="2240602" y="1129650"/>
                  </a:lnTo>
                  <a:lnTo>
                    <a:pt x="2127516" y="1261480"/>
                  </a:lnTo>
                  <a:lnTo>
                    <a:pt x="2014155" y="1129650"/>
                  </a:lnTo>
                  <a:lnTo>
                    <a:pt x="2010243" y="1011442"/>
                  </a:lnTo>
                  <a:cubicBezTo>
                    <a:pt x="1976623" y="736658"/>
                    <a:pt x="1817111" y="490054"/>
                    <a:pt x="1574575" y="347545"/>
                  </a:cubicBezTo>
                  <a:cubicBezTo>
                    <a:pt x="1297392" y="184677"/>
                    <a:pt x="954217" y="182711"/>
                    <a:pt x="675186" y="342392"/>
                  </a:cubicBezTo>
                  <a:cubicBezTo>
                    <a:pt x="396155" y="502073"/>
                    <a:pt x="223997" y="798947"/>
                    <a:pt x="223997" y="1120438"/>
                  </a:cubicBezTo>
                  <a:lnTo>
                    <a:pt x="0" y="1120438"/>
                  </a:lnTo>
                  <a:cubicBezTo>
                    <a:pt x="0" y="718615"/>
                    <a:pt x="215175" y="347558"/>
                    <a:pt x="563929" y="147977"/>
                  </a:cubicBezTo>
                  <a:cubicBezTo>
                    <a:pt x="738306" y="48187"/>
                    <a:pt x="932726" y="-1094"/>
                    <a:pt x="1126857" y="18"/>
                  </a:cubicBezTo>
                  <a:close/>
                </a:path>
              </a:pathLst>
            </a:custGeom>
            <a:solidFill>
              <a:srgbClr val="ABAD2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2960" rtl="0" eaLnBrk="1" fontAlgn="auto" latinLnBrk="0" hangingPunct="1">
                <a:lnSpc>
                  <a:spcPct val="100000"/>
                </a:lnSpc>
                <a:spcBef>
                  <a:spcPts val="0"/>
                </a:spcBef>
                <a:spcAft>
                  <a:spcPts val="0"/>
                </a:spcAft>
                <a:buClrTx/>
                <a:buSzTx/>
                <a:buFontTx/>
                <a:buNone/>
                <a:tabLst/>
                <a:defRPr/>
              </a:pPr>
              <a:endParaRPr kumimoji="0" lang="en-US" sz="1215" b="0" i="0" u="none" strike="noStrike" kern="1200" cap="none" spc="0" normalizeH="0" baseline="0" noProof="0">
                <a:ln>
                  <a:noFill/>
                </a:ln>
                <a:solidFill>
                  <a:prstClr val="black"/>
                </a:solidFill>
                <a:effectLst/>
                <a:uLnTx/>
                <a:uFillTx/>
                <a:latin typeface="Helvetica"/>
                <a:ea typeface="+mn-ea"/>
                <a:cs typeface="+mn-cs"/>
                <a:sym typeface="Arial"/>
              </a:endParaRPr>
            </a:p>
          </p:txBody>
        </p:sp>
        <p:pic>
          <p:nvPicPr>
            <p:cNvPr id="26" name="Graphic 25">
              <a:extLst>
                <a:ext uri="{FF2B5EF4-FFF2-40B4-BE49-F238E27FC236}">
                  <a16:creationId xmlns:a16="http://schemas.microsoft.com/office/drawing/2014/main" id="{C08450E2-D05F-49EA-93FA-C0894D6ECA1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01355" y="3149392"/>
              <a:ext cx="649889" cy="659883"/>
            </a:xfrm>
            <a:prstGeom prst="rect">
              <a:avLst/>
            </a:prstGeom>
          </p:spPr>
        </p:pic>
        <p:sp>
          <p:nvSpPr>
            <p:cNvPr id="27" name="TextBox 37">
              <a:extLst>
                <a:ext uri="{FF2B5EF4-FFF2-40B4-BE49-F238E27FC236}">
                  <a16:creationId xmlns:a16="http://schemas.microsoft.com/office/drawing/2014/main" id="{3BBFA638-49DA-4472-9ADF-6F80F9FE7E84}"/>
                </a:ext>
              </a:extLst>
            </p:cNvPr>
            <p:cNvSpPr txBox="1"/>
            <p:nvPr/>
          </p:nvSpPr>
          <p:spPr>
            <a:xfrm>
              <a:off x="9149542" y="4676024"/>
              <a:ext cx="1414968" cy="640175"/>
            </a:xfrm>
            <a:prstGeom prst="rect">
              <a:avLst/>
            </a:prstGeom>
            <a:noFill/>
          </p:spPr>
          <p:txBody>
            <a:bodyPr wrap="square" lIns="0" rIns="0" rtlCol="0">
              <a:spAutoFit/>
            </a:bodyPr>
            <a:lstStyle/>
            <a:p>
              <a:pPr marL="0" marR="0" lvl="0" indent="0" algn="ctr" defTabSz="822960" rtl="0" eaLnBrk="1" fontAlgn="auto" latinLnBrk="0" hangingPunct="1">
                <a:lnSpc>
                  <a:spcPct val="100000"/>
                </a:lnSpc>
                <a:spcBef>
                  <a:spcPts val="405"/>
                </a:spcBef>
                <a:spcAft>
                  <a:spcPts val="0"/>
                </a:spcAft>
                <a:buClrTx/>
                <a:buSzTx/>
                <a:buFontTx/>
                <a:buNone/>
                <a:tabLst/>
                <a:defRPr/>
              </a:pPr>
              <a:r>
                <a:rPr kumimoji="0" lang="en-US" sz="1260" b="1" i="0" u="none" strike="noStrike" kern="1200" cap="none" spc="0" normalizeH="0" baseline="0" noProof="0">
                  <a:ln>
                    <a:noFill/>
                  </a:ln>
                  <a:solidFill>
                    <a:srgbClr val="616365"/>
                  </a:solidFill>
                  <a:effectLst/>
                  <a:uLnTx/>
                  <a:uFillTx/>
                  <a:latin typeface="Helvetica"/>
                  <a:ea typeface="ＭＳ Ｐゴシック" pitchFamily="34" charset="-128"/>
                  <a:cs typeface="Arial"/>
                  <a:sym typeface="Arial"/>
                </a:rPr>
                <a:t>Demonstrate Value</a:t>
              </a:r>
            </a:p>
          </p:txBody>
        </p:sp>
        <p:sp>
          <p:nvSpPr>
            <p:cNvPr id="28" name="TextBox 1">
              <a:extLst>
                <a:ext uri="{FF2B5EF4-FFF2-40B4-BE49-F238E27FC236}">
                  <a16:creationId xmlns:a16="http://schemas.microsoft.com/office/drawing/2014/main" id="{E6224DAD-8740-48A7-807D-4A392BE241AA}"/>
                </a:ext>
              </a:extLst>
            </p:cNvPr>
            <p:cNvSpPr txBox="1"/>
            <p:nvPr/>
          </p:nvSpPr>
          <p:spPr>
            <a:xfrm>
              <a:off x="1043451" y="1528076"/>
              <a:ext cx="3919950" cy="584776"/>
            </a:xfrm>
            <a:prstGeom prst="rect">
              <a:avLst/>
            </a:prstGeom>
            <a:solidFill>
              <a:schemeClr val="bg1">
                <a:lumMod val="50000"/>
              </a:schemeClr>
            </a:solidFill>
          </p:spPr>
          <p:txBody>
            <a:bodyPr wrap="square" rtlCol="0" anchor="ctr">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350" b="0" i="0" u="none" strike="noStrike" kern="1200" cap="none" spc="0" normalizeH="0" baseline="0" noProof="0">
                  <a:ln>
                    <a:noFill/>
                  </a:ln>
                  <a:solidFill>
                    <a:prstClr val="white"/>
                  </a:solidFill>
                  <a:effectLst/>
                  <a:uLnTx/>
                  <a:uFillTx/>
                  <a:latin typeface="Arial" pitchFamily="34" charset="0"/>
                  <a:ea typeface="ＭＳ Ｐゴシック" pitchFamily="34" charset="-128"/>
                  <a:cs typeface="+mn-cs"/>
                </a:rPr>
                <a:t>One Team</a:t>
              </a:r>
            </a:p>
          </p:txBody>
        </p:sp>
        <p:sp>
          <p:nvSpPr>
            <p:cNvPr id="29" name="TextBox 41">
              <a:extLst>
                <a:ext uri="{FF2B5EF4-FFF2-40B4-BE49-F238E27FC236}">
                  <a16:creationId xmlns:a16="http://schemas.microsoft.com/office/drawing/2014/main" id="{1AFE6E0A-32D2-4429-9A45-96D0B9143DCD}"/>
                </a:ext>
              </a:extLst>
            </p:cNvPr>
            <p:cNvSpPr txBox="1"/>
            <p:nvPr/>
          </p:nvSpPr>
          <p:spPr>
            <a:xfrm>
              <a:off x="5085413" y="1528076"/>
              <a:ext cx="3695269" cy="589089"/>
            </a:xfrm>
            <a:prstGeom prst="rect">
              <a:avLst/>
            </a:prstGeom>
            <a:solidFill>
              <a:schemeClr val="bg1">
                <a:lumMod val="50000"/>
              </a:schemeClr>
            </a:solidFill>
          </p:spPr>
          <p:txBody>
            <a:bodyPr wrap="square" rtlCol="0" anchor="ctr">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pitchFamily="34" charset="0"/>
                  <a:ea typeface="ＭＳ Ｐゴシック" pitchFamily="34" charset="-128"/>
                  <a:cs typeface="+mn-cs"/>
                </a:rPr>
                <a:t>ZERO Harm</a:t>
              </a:r>
            </a:p>
          </p:txBody>
        </p:sp>
        <p:sp>
          <p:nvSpPr>
            <p:cNvPr id="30" name="TextBox 63">
              <a:extLst>
                <a:ext uri="{FF2B5EF4-FFF2-40B4-BE49-F238E27FC236}">
                  <a16:creationId xmlns:a16="http://schemas.microsoft.com/office/drawing/2014/main" id="{B984FE24-B111-4C21-A3D3-CC55E6335D53}"/>
                </a:ext>
              </a:extLst>
            </p:cNvPr>
            <p:cNvSpPr txBox="1"/>
            <p:nvPr/>
          </p:nvSpPr>
          <p:spPr>
            <a:xfrm>
              <a:off x="8902486" y="1528077"/>
              <a:ext cx="1959975" cy="615553"/>
            </a:xfrm>
            <a:prstGeom prst="rect">
              <a:avLst/>
            </a:prstGeom>
            <a:solidFill>
              <a:schemeClr val="bg1">
                <a:lumMod val="50000"/>
              </a:schemeClr>
            </a:solid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pitchFamily="34" charset="0"/>
                  <a:ea typeface="ＭＳ Ｐゴシック" pitchFamily="34" charset="-128"/>
                  <a:cs typeface="+mn-cs"/>
                </a:rPr>
                <a:t>One Commitment to Value</a:t>
              </a:r>
            </a:p>
          </p:txBody>
        </p:sp>
      </p:grpSp>
    </p:spTree>
    <p:extLst>
      <p:ext uri="{BB962C8B-B14F-4D97-AF65-F5344CB8AC3E}">
        <p14:creationId xmlns:p14="http://schemas.microsoft.com/office/powerpoint/2010/main" val="382687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8DB0E-ABA0-40AE-871B-805A9088CDFF}"/>
              </a:ext>
            </a:extLst>
          </p:cNvPr>
          <p:cNvSpPr>
            <a:spLocks noGrp="1"/>
          </p:cNvSpPr>
          <p:nvPr>
            <p:ph type="title"/>
          </p:nvPr>
        </p:nvSpPr>
        <p:spPr/>
        <p:txBody>
          <a:bodyPr/>
          <a:lstStyle/>
          <a:p>
            <a:r>
              <a:rPr lang="en-US" dirty="0"/>
              <a:t>Focus on Life </a:t>
            </a:r>
            <a:r>
              <a:rPr lang="en-US" dirty="0" err="1"/>
              <a:t>Strategie</a:t>
            </a:r>
            <a:endParaRPr lang="en-US" dirty="0"/>
          </a:p>
        </p:txBody>
      </p:sp>
      <p:sp>
        <p:nvSpPr>
          <p:cNvPr id="3" name="Slide Number Placeholder 2">
            <a:extLst>
              <a:ext uri="{FF2B5EF4-FFF2-40B4-BE49-F238E27FC236}">
                <a16:creationId xmlns:a16="http://schemas.microsoft.com/office/drawing/2014/main" id="{670F226C-ED05-47F0-AE5A-E77CA1CE709A}"/>
              </a:ext>
            </a:extLst>
          </p:cNvPr>
          <p:cNvSpPr>
            <a:spLocks noGrp="1"/>
          </p:cNvSpPr>
          <p:nvPr>
            <p:ph type="sldNum" sz="quarter" idx="4"/>
          </p:nvPr>
        </p:nvSpPr>
        <p:spPr/>
        <p:txBody>
          <a:bodyPr/>
          <a:lstStyle/>
          <a:p>
            <a:fld id="{746372F0-8F5B-47E8-9A0C-8905EFF44332}" type="slidenum">
              <a:rPr lang="en-US" smtClean="0"/>
              <a:pPr/>
              <a:t>5</a:t>
            </a:fld>
            <a:endParaRPr lang="en-US"/>
          </a:p>
        </p:txBody>
      </p:sp>
      <p:sp>
        <p:nvSpPr>
          <p:cNvPr id="4" name="Footer Placeholder 3">
            <a:extLst>
              <a:ext uri="{FF2B5EF4-FFF2-40B4-BE49-F238E27FC236}">
                <a16:creationId xmlns:a16="http://schemas.microsoft.com/office/drawing/2014/main" id="{9DE55511-56AB-40FF-8BF6-7EC39FDD90BE}"/>
              </a:ext>
            </a:extLst>
          </p:cNvPr>
          <p:cNvSpPr>
            <a:spLocks noGrp="1"/>
          </p:cNvSpPr>
          <p:nvPr>
            <p:ph type="ftr" sz="quarter" idx="3"/>
          </p:nvPr>
        </p:nvSpPr>
        <p:spPr/>
        <p:txBody>
          <a:bodyPr/>
          <a:lstStyle/>
          <a:p>
            <a:pPr>
              <a:defRPr/>
            </a:pPr>
            <a:r>
              <a:rPr lang="en-US">
                <a:solidFill>
                  <a:srgbClr val="97999B"/>
                </a:solidFill>
                <a:cs typeface="Arial" charset="0"/>
              </a:rPr>
              <a:t>EHS - VGM TA 2022</a:t>
            </a:r>
            <a:endParaRPr lang="en-US" dirty="0">
              <a:solidFill>
                <a:srgbClr val="FF0000"/>
              </a:solidFill>
              <a:cs typeface="Arial" charset="0"/>
            </a:endParaRPr>
          </a:p>
        </p:txBody>
      </p:sp>
      <p:pic>
        <p:nvPicPr>
          <p:cNvPr id="7" name="Afbeelding 6">
            <a:extLst>
              <a:ext uri="{FF2B5EF4-FFF2-40B4-BE49-F238E27FC236}">
                <a16:creationId xmlns:a16="http://schemas.microsoft.com/office/drawing/2014/main" id="{292A3AB1-2F59-4744-9994-83F4F94B5103}"/>
              </a:ext>
            </a:extLst>
          </p:cNvPr>
          <p:cNvPicPr/>
          <p:nvPr/>
        </p:nvPicPr>
        <p:blipFill>
          <a:blip r:embed="rId3"/>
          <a:stretch>
            <a:fillRect/>
          </a:stretch>
        </p:blipFill>
        <p:spPr>
          <a:xfrm>
            <a:off x="402612" y="3204430"/>
            <a:ext cx="5760720" cy="1266190"/>
          </a:xfrm>
          <a:prstGeom prst="rect">
            <a:avLst/>
          </a:prstGeom>
        </p:spPr>
      </p:pic>
      <p:pic>
        <p:nvPicPr>
          <p:cNvPr id="8" name="Afbeelding 7">
            <a:extLst>
              <a:ext uri="{FF2B5EF4-FFF2-40B4-BE49-F238E27FC236}">
                <a16:creationId xmlns:a16="http://schemas.microsoft.com/office/drawing/2014/main" id="{7FC2F603-8521-4946-B543-D695648E11CD}"/>
              </a:ext>
            </a:extLst>
          </p:cNvPr>
          <p:cNvPicPr/>
          <p:nvPr/>
        </p:nvPicPr>
        <p:blipFill>
          <a:blip r:embed="rId4"/>
          <a:stretch>
            <a:fillRect/>
          </a:stretch>
        </p:blipFill>
        <p:spPr>
          <a:xfrm>
            <a:off x="6163332" y="318452"/>
            <a:ext cx="2163445" cy="4506595"/>
          </a:xfrm>
          <a:prstGeom prst="rect">
            <a:avLst/>
          </a:prstGeom>
        </p:spPr>
      </p:pic>
      <p:pic>
        <p:nvPicPr>
          <p:cNvPr id="9" name="Afbeelding 8">
            <a:extLst>
              <a:ext uri="{FF2B5EF4-FFF2-40B4-BE49-F238E27FC236}">
                <a16:creationId xmlns:a16="http://schemas.microsoft.com/office/drawing/2014/main" id="{ED7B395C-A60D-41CC-8638-976F44CDDCDF}"/>
              </a:ext>
            </a:extLst>
          </p:cNvPr>
          <p:cNvPicPr>
            <a:picLocks noChangeAspect="1"/>
          </p:cNvPicPr>
          <p:nvPr/>
        </p:nvPicPr>
        <p:blipFill>
          <a:blip r:embed="rId5"/>
          <a:stretch>
            <a:fillRect/>
          </a:stretch>
        </p:blipFill>
        <p:spPr>
          <a:xfrm>
            <a:off x="457536" y="1026351"/>
            <a:ext cx="4653519" cy="1478356"/>
          </a:xfrm>
          <a:prstGeom prst="rect">
            <a:avLst/>
          </a:prstGeom>
        </p:spPr>
      </p:pic>
    </p:spTree>
    <p:extLst>
      <p:ext uri="{BB962C8B-B14F-4D97-AF65-F5344CB8AC3E}">
        <p14:creationId xmlns:p14="http://schemas.microsoft.com/office/powerpoint/2010/main" val="1524096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C1DB3-99B6-40F5-819C-4A7A192645DE}"/>
              </a:ext>
            </a:extLst>
          </p:cNvPr>
          <p:cNvSpPr>
            <a:spLocks noGrp="1"/>
          </p:cNvSpPr>
          <p:nvPr>
            <p:ph type="title"/>
          </p:nvPr>
        </p:nvSpPr>
        <p:spPr/>
        <p:txBody>
          <a:bodyPr/>
          <a:lstStyle/>
          <a:p>
            <a:r>
              <a:rPr lang="en-US" dirty="0" err="1"/>
              <a:t>Algemeen</a:t>
            </a:r>
            <a:r>
              <a:rPr lang="en-US" dirty="0"/>
              <a:t>/</a:t>
            </a:r>
            <a:r>
              <a:rPr lang="en-US" dirty="0" err="1"/>
              <a:t>Beleid</a:t>
            </a:r>
            <a:endParaRPr lang="en-US" dirty="0"/>
          </a:p>
        </p:txBody>
      </p:sp>
      <p:sp>
        <p:nvSpPr>
          <p:cNvPr id="3" name="Slide Number Placeholder 2">
            <a:extLst>
              <a:ext uri="{FF2B5EF4-FFF2-40B4-BE49-F238E27FC236}">
                <a16:creationId xmlns:a16="http://schemas.microsoft.com/office/drawing/2014/main" id="{2CDFBCE0-4817-4C80-B9BA-DE4B70A79969}"/>
              </a:ext>
            </a:extLst>
          </p:cNvPr>
          <p:cNvSpPr>
            <a:spLocks noGrp="1"/>
          </p:cNvSpPr>
          <p:nvPr>
            <p:ph type="sldNum" sz="quarter" idx="4"/>
          </p:nvPr>
        </p:nvSpPr>
        <p:spPr/>
        <p:txBody>
          <a:bodyPr/>
          <a:lstStyle/>
          <a:p>
            <a:fld id="{746372F0-8F5B-47E8-9A0C-8905EFF44332}" type="slidenum">
              <a:rPr lang="en-US" smtClean="0"/>
              <a:pPr/>
              <a:t>6</a:t>
            </a:fld>
            <a:endParaRPr lang="en-US"/>
          </a:p>
        </p:txBody>
      </p:sp>
      <p:sp>
        <p:nvSpPr>
          <p:cNvPr id="4" name="Footer Placeholder 3">
            <a:extLst>
              <a:ext uri="{FF2B5EF4-FFF2-40B4-BE49-F238E27FC236}">
                <a16:creationId xmlns:a16="http://schemas.microsoft.com/office/drawing/2014/main" id="{A6080C6D-ED6B-4D75-9863-5C66264FA2E4}"/>
              </a:ext>
            </a:extLst>
          </p:cNvPr>
          <p:cNvSpPr>
            <a:spLocks noGrp="1"/>
          </p:cNvSpPr>
          <p:nvPr>
            <p:ph type="ftr" sz="quarter" idx="3"/>
          </p:nvPr>
        </p:nvSpPr>
        <p:spPr/>
        <p:txBody>
          <a:bodyPr/>
          <a:lstStyle/>
          <a:p>
            <a:pPr>
              <a:defRPr/>
            </a:pPr>
            <a:r>
              <a:rPr lang="en-US">
                <a:solidFill>
                  <a:srgbClr val="97999B"/>
                </a:solidFill>
                <a:cs typeface="Arial" charset="0"/>
              </a:rPr>
              <a:t>EHS - VGM TA 2022</a:t>
            </a:r>
            <a:endParaRPr lang="en-US">
              <a:solidFill>
                <a:srgbClr val="FF0000"/>
              </a:solidFill>
              <a:cs typeface="Arial" charset="0"/>
            </a:endParaRPr>
          </a:p>
        </p:txBody>
      </p:sp>
      <p:sp>
        <p:nvSpPr>
          <p:cNvPr id="5" name="Text Placeholder 4">
            <a:extLst>
              <a:ext uri="{FF2B5EF4-FFF2-40B4-BE49-F238E27FC236}">
                <a16:creationId xmlns:a16="http://schemas.microsoft.com/office/drawing/2014/main" id="{C59D48C3-D69C-4396-8684-47ED907037DA}"/>
              </a:ext>
            </a:extLst>
          </p:cNvPr>
          <p:cNvSpPr>
            <a:spLocks noGrp="1"/>
          </p:cNvSpPr>
          <p:nvPr>
            <p:ph type="body" sz="quarter" idx="10"/>
          </p:nvPr>
        </p:nvSpPr>
        <p:spPr/>
        <p:txBody>
          <a:bodyPr/>
          <a:lstStyle/>
          <a:p>
            <a:pPr marL="173355" indent="-173355">
              <a:buClr>
                <a:srgbClr val="000000"/>
              </a:buClr>
            </a:pPr>
            <a:endParaRPr lang="en-US" dirty="0"/>
          </a:p>
          <a:p>
            <a:pPr marL="173355" indent="-173355">
              <a:buClr>
                <a:srgbClr val="000000"/>
              </a:buClr>
            </a:pPr>
            <a:r>
              <a:rPr lang="nl-NL" b="1" dirty="0">
                <a:solidFill>
                  <a:srgbClr val="658D1B"/>
                </a:solidFill>
              </a:rPr>
              <a:t>EHS-VEREISTEN AANNEMER CARGILL + Life </a:t>
            </a:r>
            <a:r>
              <a:rPr lang="nl-NL" b="1" dirty="0" err="1">
                <a:solidFill>
                  <a:srgbClr val="658D1B"/>
                </a:solidFill>
              </a:rPr>
              <a:t>Savers</a:t>
            </a:r>
            <a:endParaRPr lang="nl-NL" b="1" dirty="0">
              <a:solidFill>
                <a:srgbClr val="658D1B"/>
              </a:solidFill>
            </a:endParaRPr>
          </a:p>
          <a:p>
            <a:pPr marL="173355" indent="-173355">
              <a:buClr>
                <a:srgbClr val="000000"/>
              </a:buClr>
            </a:pPr>
            <a:r>
              <a:rPr lang="nl-NL" b="1" dirty="0">
                <a:solidFill>
                  <a:srgbClr val="658D1B"/>
                </a:solidFill>
              </a:rPr>
              <a:t>VGM plan + lokale procedures</a:t>
            </a:r>
            <a:endParaRPr lang="en-US" b="1" dirty="0">
              <a:solidFill>
                <a:srgbClr val="658D1B"/>
              </a:solidFill>
            </a:endParaRPr>
          </a:p>
        </p:txBody>
      </p:sp>
      <p:pic>
        <p:nvPicPr>
          <p:cNvPr id="10" name="Afbeelding 9">
            <a:extLst>
              <a:ext uri="{FF2B5EF4-FFF2-40B4-BE49-F238E27FC236}">
                <a16:creationId xmlns:a16="http://schemas.microsoft.com/office/drawing/2014/main" id="{9B925880-B920-446A-82B2-397F726C545F}"/>
              </a:ext>
            </a:extLst>
          </p:cNvPr>
          <p:cNvPicPr/>
          <p:nvPr/>
        </p:nvPicPr>
        <p:blipFill>
          <a:blip r:embed="rId2"/>
          <a:stretch>
            <a:fillRect/>
          </a:stretch>
        </p:blipFill>
        <p:spPr>
          <a:xfrm>
            <a:off x="914032" y="2047400"/>
            <a:ext cx="3088640" cy="2407920"/>
          </a:xfrm>
          <a:prstGeom prst="rect">
            <a:avLst/>
          </a:prstGeom>
        </p:spPr>
      </p:pic>
    </p:spTree>
    <p:extLst>
      <p:ext uri="{BB962C8B-B14F-4D97-AF65-F5344CB8AC3E}">
        <p14:creationId xmlns:p14="http://schemas.microsoft.com/office/powerpoint/2010/main" val="438940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6F4580-B7DB-4538-8DE4-2E48AE47477F}"/>
              </a:ext>
            </a:extLst>
          </p:cNvPr>
          <p:cNvSpPr>
            <a:spLocks noGrp="1"/>
          </p:cNvSpPr>
          <p:nvPr>
            <p:ph type="title"/>
          </p:nvPr>
        </p:nvSpPr>
        <p:spPr/>
        <p:txBody>
          <a:bodyPr/>
          <a:lstStyle/>
          <a:p>
            <a:r>
              <a:rPr lang="nl-NL" dirty="0"/>
              <a:t>Doelstelling</a:t>
            </a:r>
          </a:p>
        </p:txBody>
      </p:sp>
      <p:sp>
        <p:nvSpPr>
          <p:cNvPr id="3" name="Tijdelijke aanduiding voor dianummer 2">
            <a:extLst>
              <a:ext uri="{FF2B5EF4-FFF2-40B4-BE49-F238E27FC236}">
                <a16:creationId xmlns:a16="http://schemas.microsoft.com/office/drawing/2014/main" id="{9794A74B-ACF2-40A6-AB4B-462D8B50036C}"/>
              </a:ext>
            </a:extLst>
          </p:cNvPr>
          <p:cNvSpPr>
            <a:spLocks noGrp="1"/>
          </p:cNvSpPr>
          <p:nvPr>
            <p:ph type="sldNum" sz="quarter" idx="4"/>
          </p:nvPr>
        </p:nvSpPr>
        <p:spPr/>
        <p:txBody>
          <a:bodyPr/>
          <a:lstStyle/>
          <a:p>
            <a:fld id="{746372F0-8F5B-47E8-9A0C-8905EFF44332}" type="slidenum">
              <a:rPr lang="en-US" smtClean="0"/>
              <a:pPr/>
              <a:t>7</a:t>
            </a:fld>
            <a:endParaRPr lang="en-US"/>
          </a:p>
        </p:txBody>
      </p:sp>
      <p:sp>
        <p:nvSpPr>
          <p:cNvPr id="4" name="Tijdelijke aanduiding voor voettekst 3">
            <a:extLst>
              <a:ext uri="{FF2B5EF4-FFF2-40B4-BE49-F238E27FC236}">
                <a16:creationId xmlns:a16="http://schemas.microsoft.com/office/drawing/2014/main" id="{F6FE6AB1-66DD-4360-94BA-DFB3CBD6EC4C}"/>
              </a:ext>
            </a:extLst>
          </p:cNvPr>
          <p:cNvSpPr>
            <a:spLocks noGrp="1"/>
          </p:cNvSpPr>
          <p:nvPr>
            <p:ph type="ftr" sz="quarter" idx="3"/>
          </p:nvPr>
        </p:nvSpPr>
        <p:spPr/>
        <p:txBody>
          <a:bodyPr/>
          <a:lstStyle/>
          <a:p>
            <a:pPr>
              <a:defRPr/>
            </a:pPr>
            <a:r>
              <a:rPr lang="en-US">
                <a:solidFill>
                  <a:srgbClr val="97999B"/>
                </a:solidFill>
                <a:cs typeface="Arial" charset="0"/>
              </a:rPr>
              <a:t>EHS - VGM TA 2022</a:t>
            </a:r>
            <a:endParaRPr lang="en-US">
              <a:solidFill>
                <a:srgbClr val="FF0000"/>
              </a:solidFill>
              <a:cs typeface="Arial" charset="0"/>
            </a:endParaRPr>
          </a:p>
        </p:txBody>
      </p:sp>
      <p:sp>
        <p:nvSpPr>
          <p:cNvPr id="5" name="Tijdelijke aanduiding voor tekst 4">
            <a:extLst>
              <a:ext uri="{FF2B5EF4-FFF2-40B4-BE49-F238E27FC236}">
                <a16:creationId xmlns:a16="http://schemas.microsoft.com/office/drawing/2014/main" id="{E745BA25-16ED-444D-BF61-9F55A7531D48}"/>
              </a:ext>
            </a:extLst>
          </p:cNvPr>
          <p:cNvSpPr>
            <a:spLocks noGrp="1"/>
          </p:cNvSpPr>
          <p:nvPr>
            <p:ph type="body" sz="quarter" idx="10"/>
          </p:nvPr>
        </p:nvSpPr>
        <p:spPr/>
        <p:txBody>
          <a:bodyPr/>
          <a:lstStyle/>
          <a:p>
            <a:r>
              <a:rPr lang="nl-NL" b="1" dirty="0">
                <a:solidFill>
                  <a:srgbClr val="658D1B"/>
                </a:solidFill>
              </a:rPr>
              <a:t>EHS doelstelling TA 2023</a:t>
            </a:r>
          </a:p>
          <a:p>
            <a:endParaRPr lang="nl-NL" dirty="0">
              <a:solidFill>
                <a:srgbClr val="658D1B"/>
              </a:solidFill>
            </a:endParaRPr>
          </a:p>
          <a:p>
            <a:endParaRPr lang="nl-NL" dirty="0">
              <a:solidFill>
                <a:srgbClr val="658D1B"/>
              </a:solidFill>
            </a:endParaRPr>
          </a:p>
          <a:p>
            <a:endParaRPr lang="nl-NL" dirty="0">
              <a:solidFill>
                <a:srgbClr val="658D1B"/>
              </a:solidFill>
            </a:endParaRPr>
          </a:p>
          <a:p>
            <a:endParaRPr lang="nl-NL" dirty="0">
              <a:solidFill>
                <a:srgbClr val="658D1B"/>
              </a:solidFill>
            </a:endParaRPr>
          </a:p>
          <a:p>
            <a:endParaRPr lang="nl-NL" dirty="0">
              <a:solidFill>
                <a:srgbClr val="658D1B"/>
              </a:solidFill>
            </a:endParaRPr>
          </a:p>
          <a:p>
            <a:pPr marL="0" indent="0">
              <a:buNone/>
            </a:pPr>
            <a:endParaRPr lang="nl-NL" dirty="0">
              <a:solidFill>
                <a:srgbClr val="658D1B"/>
              </a:solidFill>
            </a:endParaRPr>
          </a:p>
        </p:txBody>
      </p:sp>
      <p:graphicFrame>
        <p:nvGraphicFramePr>
          <p:cNvPr id="6" name="Tabel 5">
            <a:extLst>
              <a:ext uri="{FF2B5EF4-FFF2-40B4-BE49-F238E27FC236}">
                <a16:creationId xmlns:a16="http://schemas.microsoft.com/office/drawing/2014/main" id="{2504CF1A-B7F9-4C75-8478-8E5A710CDBC0}"/>
              </a:ext>
            </a:extLst>
          </p:cNvPr>
          <p:cNvGraphicFramePr>
            <a:graphicFrameLocks noGrp="1"/>
          </p:cNvGraphicFramePr>
          <p:nvPr>
            <p:extLst>
              <p:ext uri="{D42A27DB-BD31-4B8C-83A1-F6EECF244321}">
                <p14:modId xmlns:p14="http://schemas.microsoft.com/office/powerpoint/2010/main" val="2279433159"/>
              </p:ext>
            </p:extLst>
          </p:nvPr>
        </p:nvGraphicFramePr>
        <p:xfrm>
          <a:off x="604533" y="2040099"/>
          <a:ext cx="4758923" cy="2009385"/>
        </p:xfrm>
        <a:graphic>
          <a:graphicData uri="http://schemas.openxmlformats.org/drawingml/2006/table">
            <a:tbl>
              <a:tblPr/>
              <a:tblGrid>
                <a:gridCol w="3264942">
                  <a:extLst>
                    <a:ext uri="{9D8B030D-6E8A-4147-A177-3AD203B41FA5}">
                      <a16:colId xmlns:a16="http://schemas.microsoft.com/office/drawing/2014/main" val="599274669"/>
                    </a:ext>
                  </a:extLst>
                </a:gridCol>
                <a:gridCol w="1493981">
                  <a:extLst>
                    <a:ext uri="{9D8B030D-6E8A-4147-A177-3AD203B41FA5}">
                      <a16:colId xmlns:a16="http://schemas.microsoft.com/office/drawing/2014/main" val="3890369619"/>
                    </a:ext>
                  </a:extLst>
                </a:gridCol>
              </a:tblGrid>
              <a:tr h="241183">
                <a:tc>
                  <a:txBody>
                    <a:bodyPr/>
                    <a:lstStyle/>
                    <a:p>
                      <a:pPr marL="540385" algn="just" hangingPunct="0">
                        <a:lnSpc>
                          <a:spcPct val="107000"/>
                        </a:lnSpc>
                        <a:spcBef>
                          <a:spcPts val="500"/>
                        </a:spcBef>
                        <a:spcAft>
                          <a:spcPts val="500"/>
                        </a:spcAft>
                      </a:pPr>
                      <a:r>
                        <a:rPr lang="en-GB" sz="1000" b="1">
                          <a:effectLst/>
                          <a:latin typeface="Arial" panose="020B0604020202020204" pitchFamily="34" charset="0"/>
                          <a:ea typeface="MS Mincho" panose="02020609040205080304" pitchFamily="49" charset="-128"/>
                          <a:cs typeface="Times New Roman" panose="02020603050405020304" pitchFamily="18" charset="0"/>
                        </a:rPr>
                        <a:t>Beschrijving doelstelling</a:t>
                      </a:r>
                      <a:endParaRPr lang="nl-NL" sz="1000">
                        <a:effectLst/>
                        <a:latin typeface="Arial" panose="020B0604020202020204" pitchFamily="34" charset="0"/>
                        <a:ea typeface="MS Mincho" panose="02020609040205080304" pitchFamily="49" charset="-128"/>
                        <a:cs typeface="Times New Roman" panose="02020603050405020304" pitchFamily="18" charset="0"/>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marL="540385" algn="ctr" hangingPunct="0">
                        <a:lnSpc>
                          <a:spcPct val="107000"/>
                        </a:lnSpc>
                        <a:spcBef>
                          <a:spcPts val="500"/>
                        </a:spcBef>
                        <a:spcAft>
                          <a:spcPts val="500"/>
                        </a:spcAft>
                      </a:pPr>
                      <a:r>
                        <a:rPr lang="en-GB" sz="1000" b="1">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Target</a:t>
                      </a:r>
                      <a:endParaRPr lang="nl-NL" sz="1000">
                        <a:effectLst/>
                        <a:latin typeface="Arial" panose="020B0604020202020204" pitchFamily="34" charset="0"/>
                        <a:ea typeface="MS Mincho" panose="02020609040205080304" pitchFamily="49" charset="-128"/>
                        <a:cs typeface="Times New Roman" panose="02020603050405020304" pitchFamily="18" charset="0"/>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868564801"/>
                  </a:ext>
                </a:extLst>
              </a:tr>
              <a:tr h="241183">
                <a:tc>
                  <a:txBody>
                    <a:bodyPr/>
                    <a:lstStyle/>
                    <a:p>
                      <a:pPr marL="540385" algn="just" hangingPunct="0">
                        <a:lnSpc>
                          <a:spcPct val="107000"/>
                        </a:lnSpc>
                        <a:spcBef>
                          <a:spcPts val="500"/>
                        </a:spcBef>
                        <a:spcAft>
                          <a:spcPts val="500"/>
                        </a:spcAft>
                      </a:pPr>
                      <a:r>
                        <a:rPr lang="en-GB" sz="10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Dodelijke ongevallen </a:t>
                      </a:r>
                      <a:endParaRPr lang="nl-NL" sz="1000">
                        <a:effectLst/>
                        <a:latin typeface="Arial" panose="020B0604020202020204" pitchFamily="34" charset="0"/>
                        <a:ea typeface="MS Mincho" panose="02020609040205080304" pitchFamily="49" charset="-128"/>
                        <a:cs typeface="Times New Roman" panose="02020603050405020304" pitchFamily="18" charset="0"/>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540385" algn="just" hangingPunct="0">
                        <a:lnSpc>
                          <a:spcPct val="107000"/>
                        </a:lnSpc>
                        <a:spcBef>
                          <a:spcPts val="500"/>
                        </a:spcBef>
                        <a:spcAft>
                          <a:spcPts val="500"/>
                        </a:spcAft>
                      </a:pPr>
                      <a:r>
                        <a:rPr lang="en-GB" sz="10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0</a:t>
                      </a:r>
                      <a:endParaRPr lang="nl-NL" sz="1000" dirty="0">
                        <a:effectLst/>
                        <a:latin typeface="Arial" panose="020B0604020202020204" pitchFamily="34" charset="0"/>
                        <a:ea typeface="MS Mincho" panose="02020609040205080304" pitchFamily="49" charset="-128"/>
                        <a:cs typeface="Times New Roman" panose="02020603050405020304" pitchFamily="18" charset="0"/>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29914333"/>
                  </a:ext>
                </a:extLst>
              </a:tr>
              <a:tr h="241183">
                <a:tc>
                  <a:txBody>
                    <a:bodyPr/>
                    <a:lstStyle/>
                    <a:p>
                      <a:pPr marL="540385" algn="just" hangingPunct="0">
                        <a:lnSpc>
                          <a:spcPct val="107000"/>
                        </a:lnSpc>
                        <a:spcBef>
                          <a:spcPts val="500"/>
                        </a:spcBef>
                        <a:spcAft>
                          <a:spcPts val="500"/>
                        </a:spcAft>
                      </a:pPr>
                      <a:r>
                        <a:rPr lang="en-GB" sz="1000" dirty="0" err="1">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Verzuimdagen</a:t>
                      </a:r>
                      <a:r>
                        <a:rPr lang="en-GB" sz="10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 door </a:t>
                      </a:r>
                      <a:r>
                        <a:rPr lang="en-GB" sz="1000" dirty="0" err="1">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letsel</a:t>
                      </a:r>
                      <a:endParaRPr lang="nl-NL" sz="1000" dirty="0">
                        <a:effectLst/>
                        <a:latin typeface="Arial" panose="020B0604020202020204" pitchFamily="34" charset="0"/>
                        <a:ea typeface="MS Mincho" panose="02020609040205080304" pitchFamily="49" charset="-128"/>
                        <a:cs typeface="Times New Roman" panose="02020603050405020304" pitchFamily="18" charset="0"/>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540385" algn="just" hangingPunct="0">
                        <a:lnSpc>
                          <a:spcPct val="107000"/>
                        </a:lnSpc>
                        <a:spcBef>
                          <a:spcPts val="500"/>
                        </a:spcBef>
                        <a:spcAft>
                          <a:spcPts val="500"/>
                        </a:spcAft>
                      </a:pPr>
                      <a:r>
                        <a:rPr lang="en-GB" sz="10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0</a:t>
                      </a:r>
                      <a:endParaRPr lang="nl-NL" sz="1000">
                        <a:effectLst/>
                        <a:latin typeface="Arial" panose="020B0604020202020204" pitchFamily="34" charset="0"/>
                        <a:ea typeface="MS Mincho" panose="02020609040205080304" pitchFamily="49" charset="-128"/>
                        <a:cs typeface="Times New Roman" panose="02020603050405020304" pitchFamily="18" charset="0"/>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23024626"/>
                  </a:ext>
                </a:extLst>
              </a:tr>
              <a:tr h="241183">
                <a:tc>
                  <a:txBody>
                    <a:bodyPr/>
                    <a:lstStyle/>
                    <a:p>
                      <a:pPr marL="540385" algn="just" hangingPunct="0">
                        <a:lnSpc>
                          <a:spcPct val="107000"/>
                        </a:lnSpc>
                        <a:spcBef>
                          <a:spcPts val="500"/>
                        </a:spcBef>
                        <a:spcAft>
                          <a:spcPts val="500"/>
                        </a:spcAft>
                      </a:pPr>
                      <a:r>
                        <a:rPr lang="en-GB" sz="1000" dirty="0" err="1">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Aangepast</a:t>
                      </a:r>
                      <a:r>
                        <a:rPr lang="en-GB" sz="10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 </a:t>
                      </a:r>
                      <a:r>
                        <a:rPr lang="en-GB" sz="1000" dirty="0" err="1">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werk</a:t>
                      </a:r>
                      <a:r>
                        <a:rPr lang="en-GB" sz="10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 </a:t>
                      </a:r>
                      <a:r>
                        <a:rPr lang="en-GB" sz="1000" dirty="0" err="1">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dagen</a:t>
                      </a:r>
                      <a:endParaRPr lang="nl-NL" sz="1000" dirty="0">
                        <a:effectLst/>
                        <a:latin typeface="Arial" panose="020B0604020202020204" pitchFamily="34" charset="0"/>
                        <a:ea typeface="MS Mincho" panose="02020609040205080304" pitchFamily="49" charset="-128"/>
                        <a:cs typeface="Times New Roman" panose="02020603050405020304" pitchFamily="18" charset="0"/>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540385" algn="just" hangingPunct="0">
                        <a:lnSpc>
                          <a:spcPct val="107000"/>
                        </a:lnSpc>
                        <a:spcBef>
                          <a:spcPts val="500"/>
                        </a:spcBef>
                        <a:spcAft>
                          <a:spcPts val="500"/>
                        </a:spcAft>
                      </a:pPr>
                      <a:r>
                        <a:rPr lang="en-GB" sz="10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0</a:t>
                      </a:r>
                      <a:endParaRPr lang="nl-NL" sz="1000">
                        <a:effectLst/>
                        <a:latin typeface="Arial" panose="020B0604020202020204" pitchFamily="34" charset="0"/>
                        <a:ea typeface="MS Mincho" panose="02020609040205080304" pitchFamily="49" charset="-128"/>
                        <a:cs typeface="Times New Roman" panose="02020603050405020304" pitchFamily="18" charset="0"/>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40876481"/>
                  </a:ext>
                </a:extLst>
              </a:tr>
              <a:tr h="241183">
                <a:tc>
                  <a:txBody>
                    <a:bodyPr/>
                    <a:lstStyle/>
                    <a:p>
                      <a:pPr marL="540385" algn="just" hangingPunct="0">
                        <a:lnSpc>
                          <a:spcPct val="107000"/>
                        </a:lnSpc>
                        <a:spcBef>
                          <a:spcPts val="500"/>
                        </a:spcBef>
                        <a:spcAft>
                          <a:spcPts val="500"/>
                        </a:spcAft>
                      </a:pPr>
                      <a:r>
                        <a:rPr lang="en-GB" sz="10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EHBO/BHV </a:t>
                      </a:r>
                      <a:r>
                        <a:rPr lang="en-GB" sz="1000" dirty="0" err="1">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inzet</a:t>
                      </a:r>
                      <a:endParaRPr lang="nl-NL" sz="1000" dirty="0">
                        <a:effectLst/>
                        <a:latin typeface="Arial" panose="020B0604020202020204" pitchFamily="34" charset="0"/>
                        <a:ea typeface="MS Mincho" panose="02020609040205080304" pitchFamily="49" charset="-128"/>
                        <a:cs typeface="Times New Roman" panose="02020603050405020304" pitchFamily="18" charset="0"/>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540385" algn="just" hangingPunct="0">
                        <a:lnSpc>
                          <a:spcPct val="107000"/>
                        </a:lnSpc>
                        <a:spcBef>
                          <a:spcPts val="500"/>
                        </a:spcBef>
                        <a:spcAft>
                          <a:spcPts val="500"/>
                        </a:spcAft>
                      </a:pPr>
                      <a:r>
                        <a:rPr lang="en-GB" sz="10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0</a:t>
                      </a:r>
                      <a:endParaRPr lang="nl-NL" sz="1000">
                        <a:effectLst/>
                        <a:latin typeface="Arial" panose="020B0604020202020204" pitchFamily="34" charset="0"/>
                        <a:ea typeface="MS Mincho" panose="02020609040205080304" pitchFamily="49" charset="-128"/>
                        <a:cs typeface="Times New Roman" panose="02020603050405020304" pitchFamily="18" charset="0"/>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28647202"/>
                  </a:ext>
                </a:extLst>
              </a:tr>
              <a:tr h="241183">
                <a:tc>
                  <a:txBody>
                    <a:bodyPr/>
                    <a:lstStyle/>
                    <a:p>
                      <a:pPr marL="540385" algn="just" hangingPunct="0">
                        <a:lnSpc>
                          <a:spcPct val="107000"/>
                        </a:lnSpc>
                        <a:spcBef>
                          <a:spcPts val="500"/>
                        </a:spcBef>
                        <a:spcAft>
                          <a:spcPts val="500"/>
                        </a:spcAft>
                      </a:pPr>
                      <a:r>
                        <a:rPr lang="en-GB" sz="1000" dirty="0" err="1">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Eerste</a:t>
                      </a:r>
                      <a:r>
                        <a:rPr lang="en-GB" sz="10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 </a:t>
                      </a:r>
                      <a:r>
                        <a:rPr lang="en-GB" sz="1000" dirty="0" err="1">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hulp</a:t>
                      </a:r>
                      <a:r>
                        <a:rPr lang="en-GB" sz="10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 </a:t>
                      </a:r>
                      <a:r>
                        <a:rPr lang="en-GB" sz="1000" dirty="0" err="1">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ongevallen</a:t>
                      </a:r>
                      <a:endParaRPr lang="nl-NL" sz="1000" dirty="0">
                        <a:effectLst/>
                        <a:latin typeface="Arial" panose="020B0604020202020204" pitchFamily="34" charset="0"/>
                        <a:ea typeface="MS Mincho" panose="02020609040205080304" pitchFamily="49" charset="-128"/>
                        <a:cs typeface="Times New Roman" panose="02020603050405020304" pitchFamily="18" charset="0"/>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540385" algn="just" hangingPunct="0">
                        <a:lnSpc>
                          <a:spcPct val="107000"/>
                        </a:lnSpc>
                        <a:spcBef>
                          <a:spcPts val="500"/>
                        </a:spcBef>
                        <a:spcAft>
                          <a:spcPts val="500"/>
                        </a:spcAft>
                      </a:pPr>
                      <a:r>
                        <a:rPr lang="en-GB" sz="10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0</a:t>
                      </a:r>
                      <a:endParaRPr lang="nl-NL" sz="1000" dirty="0">
                        <a:effectLst/>
                        <a:latin typeface="Arial" panose="020B0604020202020204" pitchFamily="34" charset="0"/>
                        <a:ea typeface="MS Mincho" panose="02020609040205080304" pitchFamily="49" charset="-128"/>
                        <a:cs typeface="Times New Roman" panose="02020603050405020304" pitchFamily="18" charset="0"/>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9557460"/>
                  </a:ext>
                </a:extLst>
              </a:tr>
              <a:tr h="241183">
                <a:tc>
                  <a:txBody>
                    <a:bodyPr/>
                    <a:lstStyle/>
                    <a:p>
                      <a:pPr marL="540385" algn="just" hangingPunct="0">
                        <a:lnSpc>
                          <a:spcPct val="107000"/>
                        </a:lnSpc>
                        <a:spcBef>
                          <a:spcPts val="500"/>
                        </a:spcBef>
                        <a:spcAft>
                          <a:spcPts val="500"/>
                        </a:spcAft>
                      </a:pPr>
                      <a:r>
                        <a:rPr lang="en-GB" sz="10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Milieu incidenten </a:t>
                      </a:r>
                      <a:endParaRPr lang="nl-NL" sz="1000">
                        <a:effectLst/>
                        <a:latin typeface="Arial" panose="020B0604020202020204" pitchFamily="34" charset="0"/>
                        <a:ea typeface="MS Mincho" panose="02020609040205080304" pitchFamily="49" charset="-128"/>
                        <a:cs typeface="Times New Roman" panose="02020603050405020304" pitchFamily="18" charset="0"/>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540385" algn="just" hangingPunct="0">
                        <a:lnSpc>
                          <a:spcPct val="107000"/>
                        </a:lnSpc>
                        <a:spcBef>
                          <a:spcPts val="500"/>
                        </a:spcBef>
                        <a:spcAft>
                          <a:spcPts val="500"/>
                        </a:spcAft>
                      </a:pPr>
                      <a:r>
                        <a:rPr lang="en-GB" sz="10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0</a:t>
                      </a:r>
                      <a:endParaRPr lang="nl-NL" sz="1000">
                        <a:effectLst/>
                        <a:latin typeface="Arial" panose="020B0604020202020204" pitchFamily="34" charset="0"/>
                        <a:ea typeface="MS Mincho" panose="02020609040205080304" pitchFamily="49" charset="-128"/>
                        <a:cs typeface="Times New Roman" panose="02020603050405020304" pitchFamily="18" charset="0"/>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23860609"/>
                  </a:ext>
                </a:extLst>
              </a:tr>
              <a:tr h="321104">
                <a:tc>
                  <a:txBody>
                    <a:bodyPr/>
                    <a:lstStyle/>
                    <a:p>
                      <a:pPr marL="540385" algn="just" hangingPunct="0">
                        <a:lnSpc>
                          <a:spcPct val="107000"/>
                        </a:lnSpc>
                        <a:spcBef>
                          <a:spcPts val="500"/>
                        </a:spcBef>
                        <a:spcAft>
                          <a:spcPts val="500"/>
                        </a:spcAft>
                      </a:pPr>
                      <a:r>
                        <a:rPr lang="en-GB" sz="10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Externe klachten </a:t>
                      </a:r>
                      <a:endParaRPr lang="nl-NL" sz="1000">
                        <a:effectLst/>
                        <a:latin typeface="Arial" panose="020B0604020202020204" pitchFamily="34" charset="0"/>
                        <a:ea typeface="MS Mincho" panose="02020609040205080304" pitchFamily="49" charset="-128"/>
                        <a:cs typeface="Times New Roman" panose="02020603050405020304" pitchFamily="18" charset="0"/>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540385" algn="just" hangingPunct="0">
                        <a:lnSpc>
                          <a:spcPct val="107000"/>
                        </a:lnSpc>
                        <a:spcBef>
                          <a:spcPts val="500"/>
                        </a:spcBef>
                        <a:spcAft>
                          <a:spcPts val="500"/>
                        </a:spcAft>
                      </a:pPr>
                      <a:r>
                        <a:rPr lang="en-GB" sz="10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0</a:t>
                      </a:r>
                      <a:endParaRPr lang="nl-NL" sz="1000" dirty="0">
                        <a:effectLst/>
                        <a:latin typeface="Arial" panose="020B0604020202020204" pitchFamily="34" charset="0"/>
                        <a:ea typeface="MS Mincho" panose="02020609040205080304" pitchFamily="49" charset="-128"/>
                        <a:cs typeface="Times New Roman" panose="02020603050405020304" pitchFamily="18" charset="0"/>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62828520"/>
                  </a:ext>
                </a:extLst>
              </a:tr>
            </a:tbl>
          </a:graphicData>
        </a:graphic>
      </p:graphicFrame>
    </p:spTree>
    <p:extLst>
      <p:ext uri="{BB962C8B-B14F-4D97-AF65-F5344CB8AC3E}">
        <p14:creationId xmlns:p14="http://schemas.microsoft.com/office/powerpoint/2010/main" val="4128780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36CC47-70C3-4692-B35C-D7B8DA1F8B89}"/>
              </a:ext>
            </a:extLst>
          </p:cNvPr>
          <p:cNvSpPr>
            <a:spLocks noGrp="1"/>
          </p:cNvSpPr>
          <p:nvPr>
            <p:ph type="title"/>
          </p:nvPr>
        </p:nvSpPr>
        <p:spPr/>
        <p:txBody>
          <a:bodyPr/>
          <a:lstStyle/>
          <a:p>
            <a:r>
              <a:rPr lang="nl-NL" dirty="0"/>
              <a:t>Verwachtingen </a:t>
            </a:r>
            <a:r>
              <a:rPr lang="nl-NL" dirty="0" err="1"/>
              <a:t>vs</a:t>
            </a:r>
            <a:r>
              <a:rPr lang="nl-NL" dirty="0"/>
              <a:t> verantwoordelijkheden </a:t>
            </a:r>
          </a:p>
        </p:txBody>
      </p:sp>
      <p:sp>
        <p:nvSpPr>
          <p:cNvPr id="3" name="Tijdelijke aanduiding voor dianummer 2">
            <a:extLst>
              <a:ext uri="{FF2B5EF4-FFF2-40B4-BE49-F238E27FC236}">
                <a16:creationId xmlns:a16="http://schemas.microsoft.com/office/drawing/2014/main" id="{C6AFD5B1-E379-4CCA-939C-13C21A55D910}"/>
              </a:ext>
            </a:extLst>
          </p:cNvPr>
          <p:cNvSpPr>
            <a:spLocks noGrp="1"/>
          </p:cNvSpPr>
          <p:nvPr>
            <p:ph type="sldNum" sz="quarter" idx="4"/>
          </p:nvPr>
        </p:nvSpPr>
        <p:spPr/>
        <p:txBody>
          <a:bodyPr/>
          <a:lstStyle/>
          <a:p>
            <a:fld id="{746372F0-8F5B-47E8-9A0C-8905EFF44332}" type="slidenum">
              <a:rPr lang="en-US" smtClean="0"/>
              <a:pPr/>
              <a:t>8</a:t>
            </a:fld>
            <a:endParaRPr lang="en-US"/>
          </a:p>
        </p:txBody>
      </p:sp>
      <p:sp>
        <p:nvSpPr>
          <p:cNvPr id="4" name="Tijdelijke aanduiding voor voettekst 3">
            <a:extLst>
              <a:ext uri="{FF2B5EF4-FFF2-40B4-BE49-F238E27FC236}">
                <a16:creationId xmlns:a16="http://schemas.microsoft.com/office/drawing/2014/main" id="{DFC63149-84DB-4E86-B7C8-19174DF3F1C4}"/>
              </a:ext>
            </a:extLst>
          </p:cNvPr>
          <p:cNvSpPr>
            <a:spLocks noGrp="1"/>
          </p:cNvSpPr>
          <p:nvPr>
            <p:ph type="ftr" sz="quarter" idx="3"/>
          </p:nvPr>
        </p:nvSpPr>
        <p:spPr/>
        <p:txBody>
          <a:bodyPr/>
          <a:lstStyle/>
          <a:p>
            <a:pPr>
              <a:defRPr/>
            </a:pPr>
            <a:r>
              <a:rPr lang="en-US">
                <a:solidFill>
                  <a:srgbClr val="97999B"/>
                </a:solidFill>
                <a:cs typeface="Arial" charset="0"/>
              </a:rPr>
              <a:t>EHS - VGM TA 2022</a:t>
            </a:r>
            <a:endParaRPr lang="en-US">
              <a:solidFill>
                <a:srgbClr val="FF0000"/>
              </a:solidFill>
              <a:cs typeface="Arial" charset="0"/>
            </a:endParaRPr>
          </a:p>
        </p:txBody>
      </p:sp>
      <p:sp>
        <p:nvSpPr>
          <p:cNvPr id="5" name="Tijdelijke aanduiding voor tekst 4">
            <a:extLst>
              <a:ext uri="{FF2B5EF4-FFF2-40B4-BE49-F238E27FC236}">
                <a16:creationId xmlns:a16="http://schemas.microsoft.com/office/drawing/2014/main" id="{14E7D798-7A8F-4AFA-9670-C711AB3DAFAD}"/>
              </a:ext>
            </a:extLst>
          </p:cNvPr>
          <p:cNvSpPr>
            <a:spLocks noGrp="1"/>
          </p:cNvSpPr>
          <p:nvPr>
            <p:ph type="body" sz="quarter" idx="10"/>
          </p:nvPr>
        </p:nvSpPr>
        <p:spPr/>
        <p:txBody>
          <a:bodyPr/>
          <a:lstStyle/>
          <a:p>
            <a:pPr marL="0" indent="0">
              <a:buNone/>
            </a:pPr>
            <a:r>
              <a:rPr lang="nl-NL" b="1" dirty="0">
                <a:solidFill>
                  <a:srgbClr val="658D1B"/>
                </a:solidFill>
              </a:rPr>
              <a:t>Generiek:</a:t>
            </a:r>
          </a:p>
          <a:p>
            <a:r>
              <a:rPr lang="nl-NL" dirty="0">
                <a:solidFill>
                  <a:srgbClr val="658D1B"/>
                </a:solidFill>
              </a:rPr>
              <a:t>De aannemer firma is verantwoordelijk voor het verzorgen en uitvoeren van een veilige en bekwame dienstverlening</a:t>
            </a:r>
          </a:p>
          <a:p>
            <a:r>
              <a:rPr lang="nl-NL" dirty="0">
                <a:solidFill>
                  <a:srgbClr val="658D1B"/>
                </a:solidFill>
              </a:rPr>
              <a:t>Uiteraard in compliance met eigen standaarden, Cargill standaarden en Nederlandse </a:t>
            </a:r>
            <a:r>
              <a:rPr lang="nl-NL" dirty="0" err="1">
                <a:solidFill>
                  <a:srgbClr val="658D1B"/>
                </a:solidFill>
              </a:rPr>
              <a:t>wet-en</a:t>
            </a:r>
            <a:r>
              <a:rPr lang="nl-NL" dirty="0">
                <a:solidFill>
                  <a:srgbClr val="658D1B"/>
                </a:solidFill>
              </a:rPr>
              <a:t> regelgeving. </a:t>
            </a:r>
          </a:p>
          <a:p>
            <a:endParaRPr lang="nl-NL" dirty="0">
              <a:solidFill>
                <a:srgbClr val="658D1B"/>
              </a:solidFill>
            </a:endParaRPr>
          </a:p>
          <a:p>
            <a:pPr marL="0" indent="0">
              <a:buNone/>
            </a:pPr>
            <a:r>
              <a:rPr lang="nl-NL" b="1" dirty="0">
                <a:solidFill>
                  <a:srgbClr val="658D1B"/>
                </a:solidFill>
              </a:rPr>
              <a:t>Gedrag </a:t>
            </a:r>
          </a:p>
          <a:p>
            <a:r>
              <a:rPr lang="nl-NL" dirty="0">
                <a:solidFill>
                  <a:srgbClr val="658D1B"/>
                </a:solidFill>
              </a:rPr>
              <a:t>Geef het juiste voorbeeld / lead </a:t>
            </a:r>
            <a:r>
              <a:rPr lang="nl-NL" dirty="0" err="1">
                <a:solidFill>
                  <a:srgbClr val="658D1B"/>
                </a:solidFill>
              </a:rPr>
              <a:t>by</a:t>
            </a:r>
            <a:r>
              <a:rPr lang="nl-NL" dirty="0">
                <a:solidFill>
                  <a:srgbClr val="658D1B"/>
                </a:solidFill>
              </a:rPr>
              <a:t> </a:t>
            </a:r>
            <a:r>
              <a:rPr lang="nl-NL" dirty="0" err="1">
                <a:solidFill>
                  <a:srgbClr val="658D1B"/>
                </a:solidFill>
              </a:rPr>
              <a:t>example</a:t>
            </a:r>
            <a:r>
              <a:rPr lang="nl-NL" dirty="0">
                <a:solidFill>
                  <a:srgbClr val="658D1B"/>
                </a:solidFill>
              </a:rPr>
              <a:t>.</a:t>
            </a:r>
          </a:p>
          <a:p>
            <a:r>
              <a:rPr lang="nl-NL" dirty="0">
                <a:solidFill>
                  <a:srgbClr val="658D1B"/>
                </a:solidFill>
              </a:rPr>
              <a:t>Gebruik je gezond verstand. </a:t>
            </a:r>
          </a:p>
          <a:p>
            <a:endParaRPr lang="nl-NL" dirty="0">
              <a:solidFill>
                <a:srgbClr val="658D1B"/>
              </a:solidFill>
            </a:endParaRPr>
          </a:p>
          <a:p>
            <a:pPr marL="0" indent="0">
              <a:buNone/>
            </a:pPr>
            <a:r>
              <a:rPr lang="nl-NL" b="1" dirty="0">
                <a:solidFill>
                  <a:srgbClr val="658D1B"/>
                </a:solidFill>
              </a:rPr>
              <a:t>Per functie (groep)</a:t>
            </a:r>
          </a:p>
          <a:p>
            <a:r>
              <a:rPr lang="nl-NL" dirty="0">
                <a:solidFill>
                  <a:srgbClr val="658D1B"/>
                </a:solidFill>
              </a:rPr>
              <a:t>Per functie(groep) beschreven in VGM plan</a:t>
            </a:r>
          </a:p>
          <a:p>
            <a:endParaRPr lang="nl-NL" dirty="0">
              <a:solidFill>
                <a:srgbClr val="658D1B"/>
              </a:solidFill>
            </a:endParaRPr>
          </a:p>
        </p:txBody>
      </p:sp>
    </p:spTree>
    <p:extLst>
      <p:ext uri="{BB962C8B-B14F-4D97-AF65-F5344CB8AC3E}">
        <p14:creationId xmlns:p14="http://schemas.microsoft.com/office/powerpoint/2010/main" val="2746161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508D5E-06C9-48CA-87C3-B6C7DEE3B52F}"/>
              </a:ext>
            </a:extLst>
          </p:cNvPr>
          <p:cNvSpPr>
            <a:spLocks noGrp="1"/>
          </p:cNvSpPr>
          <p:nvPr>
            <p:ph type="title"/>
          </p:nvPr>
        </p:nvSpPr>
        <p:spPr/>
        <p:txBody>
          <a:bodyPr/>
          <a:lstStyle/>
          <a:p>
            <a:r>
              <a:rPr lang="nl-NL" dirty="0"/>
              <a:t>Verwachtingen </a:t>
            </a:r>
            <a:r>
              <a:rPr lang="nl-NL" dirty="0" err="1"/>
              <a:t>vs</a:t>
            </a:r>
            <a:r>
              <a:rPr lang="nl-NL" dirty="0"/>
              <a:t> verantwoordelijkheden </a:t>
            </a:r>
          </a:p>
        </p:txBody>
      </p:sp>
      <p:sp>
        <p:nvSpPr>
          <p:cNvPr id="3" name="Tijdelijke aanduiding voor dianummer 2">
            <a:extLst>
              <a:ext uri="{FF2B5EF4-FFF2-40B4-BE49-F238E27FC236}">
                <a16:creationId xmlns:a16="http://schemas.microsoft.com/office/drawing/2014/main" id="{A64F2982-D532-48AE-851A-84023A97ACC7}"/>
              </a:ext>
            </a:extLst>
          </p:cNvPr>
          <p:cNvSpPr>
            <a:spLocks noGrp="1"/>
          </p:cNvSpPr>
          <p:nvPr>
            <p:ph type="sldNum" sz="quarter" idx="4"/>
          </p:nvPr>
        </p:nvSpPr>
        <p:spPr/>
        <p:txBody>
          <a:bodyPr/>
          <a:lstStyle/>
          <a:p>
            <a:fld id="{746372F0-8F5B-47E8-9A0C-8905EFF44332}" type="slidenum">
              <a:rPr lang="en-US" smtClean="0"/>
              <a:pPr/>
              <a:t>9</a:t>
            </a:fld>
            <a:endParaRPr lang="en-US"/>
          </a:p>
        </p:txBody>
      </p:sp>
      <p:sp>
        <p:nvSpPr>
          <p:cNvPr id="4" name="Tijdelijke aanduiding voor voettekst 3">
            <a:extLst>
              <a:ext uri="{FF2B5EF4-FFF2-40B4-BE49-F238E27FC236}">
                <a16:creationId xmlns:a16="http://schemas.microsoft.com/office/drawing/2014/main" id="{4C65439A-1C44-4DA4-8247-DAABC71FA49F}"/>
              </a:ext>
            </a:extLst>
          </p:cNvPr>
          <p:cNvSpPr>
            <a:spLocks noGrp="1"/>
          </p:cNvSpPr>
          <p:nvPr>
            <p:ph type="ftr" sz="quarter" idx="3"/>
          </p:nvPr>
        </p:nvSpPr>
        <p:spPr/>
        <p:txBody>
          <a:bodyPr/>
          <a:lstStyle/>
          <a:p>
            <a:pPr>
              <a:defRPr/>
            </a:pPr>
            <a:r>
              <a:rPr lang="en-US">
                <a:solidFill>
                  <a:srgbClr val="97999B"/>
                </a:solidFill>
                <a:cs typeface="Arial" charset="0"/>
              </a:rPr>
              <a:t>EHS - VGM TA 2022</a:t>
            </a:r>
            <a:endParaRPr lang="en-US">
              <a:solidFill>
                <a:srgbClr val="FF0000"/>
              </a:solidFill>
              <a:cs typeface="Arial" charset="0"/>
            </a:endParaRPr>
          </a:p>
        </p:txBody>
      </p:sp>
      <p:sp>
        <p:nvSpPr>
          <p:cNvPr id="5" name="Tijdelijke aanduiding voor tekst 4">
            <a:extLst>
              <a:ext uri="{FF2B5EF4-FFF2-40B4-BE49-F238E27FC236}">
                <a16:creationId xmlns:a16="http://schemas.microsoft.com/office/drawing/2014/main" id="{C8D6A4EA-9E3C-4180-A224-337514DE52F1}"/>
              </a:ext>
            </a:extLst>
          </p:cNvPr>
          <p:cNvSpPr>
            <a:spLocks noGrp="1"/>
          </p:cNvSpPr>
          <p:nvPr>
            <p:ph type="body" sz="quarter" idx="10"/>
          </p:nvPr>
        </p:nvSpPr>
        <p:spPr/>
        <p:txBody>
          <a:bodyPr/>
          <a:lstStyle/>
          <a:p>
            <a:pPr marL="0" marR="0" lvl="0" indent="0" algn="l" defTabSz="685800" rtl="0" eaLnBrk="1" fontAlgn="base" latinLnBrk="0" hangingPunct="1">
              <a:lnSpc>
                <a:spcPct val="100000"/>
              </a:lnSpc>
              <a:spcBef>
                <a:spcPts val="450"/>
              </a:spcBef>
              <a:spcAft>
                <a:spcPts val="0"/>
              </a:spcAft>
              <a:buClr>
                <a:prstClr val="black"/>
              </a:buClr>
              <a:buSzTx/>
              <a:buFont typeface="Arial"/>
              <a:buNone/>
              <a:tabLst/>
              <a:defRPr/>
            </a:pPr>
            <a:r>
              <a:rPr kumimoji="0" lang="nl-NL" altLang="en-US" sz="1500" b="1" i="0" u="none" strike="noStrike" kern="1200" cap="none" spc="0" normalizeH="0" baseline="0" noProof="0" dirty="0">
                <a:ln>
                  <a:noFill/>
                </a:ln>
                <a:solidFill>
                  <a:srgbClr val="658D1B"/>
                </a:solidFill>
                <a:effectLst/>
                <a:uLnTx/>
                <a:uFillTx/>
                <a:latin typeface="Arial"/>
                <a:ea typeface="ＭＳ Ｐゴシック" charset="0"/>
                <a:cs typeface="Arial"/>
              </a:rPr>
              <a:t>EHS specifiek</a:t>
            </a:r>
          </a:p>
          <a:p>
            <a:pPr marL="173831" marR="0" lvl="0" indent="-173831" algn="l" defTabSz="685800" rtl="0" eaLnBrk="1" fontAlgn="base" latinLnBrk="0" hangingPunct="1">
              <a:lnSpc>
                <a:spcPct val="100000"/>
              </a:lnSpc>
              <a:spcBef>
                <a:spcPts val="450"/>
              </a:spcBef>
              <a:spcAft>
                <a:spcPts val="0"/>
              </a:spcAft>
              <a:buClr>
                <a:prstClr val="black"/>
              </a:buClr>
              <a:buSzTx/>
              <a:buFont typeface="Arial"/>
              <a:buChar char="•"/>
              <a:tabLst/>
              <a:defRPr/>
            </a:pPr>
            <a:r>
              <a:rPr kumimoji="0" lang="nl-NL" altLang="en-US" sz="1500" b="0" i="0" u="none" strike="noStrike" kern="1200" cap="none" spc="0" normalizeH="0" baseline="0" noProof="0" dirty="0">
                <a:ln>
                  <a:noFill/>
                </a:ln>
                <a:solidFill>
                  <a:srgbClr val="658D1B"/>
                </a:solidFill>
                <a:effectLst/>
                <a:uLnTx/>
                <a:uFillTx/>
                <a:latin typeface="Arial"/>
                <a:ea typeface="ＭＳ Ｐゴシック" charset="0"/>
                <a:cs typeface="Arial"/>
              </a:rPr>
              <a:t>EHS/VGM projectplan (eisen staan in VGM plan)</a:t>
            </a:r>
          </a:p>
          <a:p>
            <a:pPr lvl="1" indent="-173831">
              <a:buClr>
                <a:prstClr val="black"/>
              </a:buClr>
              <a:buFont typeface="Arial"/>
              <a:buChar char="•"/>
              <a:defRPr/>
            </a:pPr>
            <a:r>
              <a:rPr kumimoji="0" lang="nl-NL" altLang="en-US" b="0" i="0" u="none" strike="noStrike" kern="1200" cap="none" spc="0" normalizeH="0" baseline="0" noProof="0" dirty="0">
                <a:ln>
                  <a:noFill/>
                </a:ln>
                <a:solidFill>
                  <a:srgbClr val="658D1B"/>
                </a:solidFill>
                <a:effectLst/>
                <a:uLnTx/>
                <a:uFillTx/>
                <a:latin typeface="Arial"/>
                <a:ea typeface="ＭＳ Ｐゴシック" charset="0"/>
                <a:cs typeface="Arial"/>
              </a:rPr>
              <a:t>Gericht op SIF</a:t>
            </a:r>
            <a:r>
              <a:rPr lang="nl-NL" altLang="en-US" dirty="0">
                <a:solidFill>
                  <a:srgbClr val="658D1B"/>
                </a:solidFill>
              </a:rPr>
              <a:t>-P</a:t>
            </a:r>
            <a:endParaRPr kumimoji="0" lang="nl-NL" altLang="en-US" b="0" i="0" u="none" strike="noStrike" kern="1200" cap="none" spc="0" normalizeH="0" baseline="0" noProof="0" dirty="0">
              <a:ln>
                <a:noFill/>
              </a:ln>
              <a:solidFill>
                <a:srgbClr val="658D1B"/>
              </a:solidFill>
              <a:effectLst/>
              <a:uLnTx/>
              <a:uFillTx/>
              <a:latin typeface="Arial"/>
              <a:ea typeface="ＭＳ Ｐゴシック" charset="0"/>
              <a:cs typeface="Arial"/>
            </a:endParaRPr>
          </a:p>
          <a:p>
            <a:pPr marL="173831" marR="0" lvl="0" indent="-173831" algn="l" defTabSz="685800" rtl="0" eaLnBrk="1" fontAlgn="base" latinLnBrk="0" hangingPunct="1">
              <a:lnSpc>
                <a:spcPct val="100000"/>
              </a:lnSpc>
              <a:spcBef>
                <a:spcPts val="450"/>
              </a:spcBef>
              <a:spcAft>
                <a:spcPts val="0"/>
              </a:spcAft>
              <a:buClr>
                <a:prstClr val="black"/>
              </a:buClr>
              <a:buSzTx/>
              <a:buFont typeface="Arial"/>
              <a:buChar char="•"/>
              <a:tabLst/>
              <a:defRPr/>
            </a:pPr>
            <a:r>
              <a:rPr kumimoji="0" lang="nl-NL" altLang="en-US" sz="1500" b="0" i="0" u="none" strike="noStrike" kern="1200" cap="none" spc="0" normalizeH="0" baseline="0" noProof="0" dirty="0">
                <a:ln>
                  <a:noFill/>
                </a:ln>
                <a:solidFill>
                  <a:srgbClr val="658D1B"/>
                </a:solidFill>
                <a:effectLst/>
                <a:uLnTx/>
                <a:uFillTx/>
                <a:latin typeface="Arial"/>
                <a:ea typeface="ＭＳ Ｐゴシック" charset="0"/>
                <a:cs typeface="Arial"/>
              </a:rPr>
              <a:t>EHS vertegenwoordiging on-site</a:t>
            </a:r>
          </a:p>
          <a:p>
            <a:pPr lvl="1" indent="-173831">
              <a:buClr>
                <a:prstClr val="black"/>
              </a:buClr>
              <a:buFont typeface="Arial"/>
              <a:buChar char="•"/>
              <a:defRPr/>
            </a:pPr>
            <a:r>
              <a:rPr lang="nl-NL" altLang="en-US" dirty="0">
                <a:solidFill>
                  <a:srgbClr val="658D1B"/>
                </a:solidFill>
              </a:rPr>
              <a:t>Toezicht op eigen en subcontractor werkzaamheden</a:t>
            </a:r>
            <a:endParaRPr kumimoji="0" lang="nl-NL" altLang="en-US" b="0" i="0" u="none" strike="noStrike" kern="1200" cap="none" spc="0" normalizeH="0" baseline="0" noProof="0" dirty="0">
              <a:ln>
                <a:noFill/>
              </a:ln>
              <a:solidFill>
                <a:srgbClr val="658D1B"/>
              </a:solidFill>
              <a:effectLst/>
              <a:uLnTx/>
              <a:uFillTx/>
              <a:latin typeface="Arial"/>
              <a:ea typeface="ＭＳ Ｐゴシック" charset="0"/>
              <a:cs typeface="Arial"/>
            </a:endParaRPr>
          </a:p>
          <a:p>
            <a:pPr marL="173831" marR="0" lvl="0" indent="-173831" algn="l" defTabSz="685800" rtl="0" eaLnBrk="1" fontAlgn="base" latinLnBrk="0" hangingPunct="1">
              <a:lnSpc>
                <a:spcPct val="100000"/>
              </a:lnSpc>
              <a:spcBef>
                <a:spcPts val="450"/>
              </a:spcBef>
              <a:spcAft>
                <a:spcPts val="0"/>
              </a:spcAft>
              <a:buClr>
                <a:prstClr val="black"/>
              </a:buClr>
              <a:buSzTx/>
              <a:buFont typeface="Arial"/>
              <a:buChar char="•"/>
              <a:tabLst/>
              <a:defRPr/>
            </a:pPr>
            <a:r>
              <a:rPr lang="nl-NL" altLang="en-US" dirty="0">
                <a:solidFill>
                  <a:srgbClr val="658D1B"/>
                </a:solidFill>
              </a:rPr>
              <a:t>A</a:t>
            </a:r>
            <a:r>
              <a:rPr kumimoji="0" lang="nl-NL" altLang="en-US" sz="1500" b="0" i="0" u="none" strike="noStrike" kern="1200" cap="none" spc="0" normalizeH="0" baseline="0" noProof="0" dirty="0" err="1">
                <a:ln>
                  <a:noFill/>
                </a:ln>
                <a:solidFill>
                  <a:srgbClr val="658D1B"/>
                </a:solidFill>
                <a:effectLst/>
                <a:uLnTx/>
                <a:uFillTx/>
                <a:latin typeface="Arial"/>
                <a:ea typeface="ＭＳ Ｐゴシック" charset="0"/>
                <a:cs typeface="Arial"/>
              </a:rPr>
              <a:t>anvaardbare</a:t>
            </a:r>
            <a:r>
              <a:rPr kumimoji="0" lang="nl-NL" altLang="en-US" sz="1500" b="0" i="0" u="none" strike="noStrike" kern="1200" cap="none" spc="0" normalizeH="0" baseline="0" noProof="0" dirty="0">
                <a:ln>
                  <a:noFill/>
                </a:ln>
                <a:solidFill>
                  <a:srgbClr val="658D1B"/>
                </a:solidFill>
                <a:effectLst/>
                <a:uLnTx/>
                <a:uFillTx/>
                <a:latin typeface="Arial"/>
                <a:ea typeface="ＭＳ Ｐゴシック" charset="0"/>
                <a:cs typeface="Arial"/>
              </a:rPr>
              <a:t> veiligheidsprestaties (Theorie </a:t>
            </a:r>
            <a:r>
              <a:rPr kumimoji="0" lang="nl-NL" altLang="en-US" sz="1500" b="0" i="0" u="none" strike="noStrike" kern="1200" cap="none" spc="0" normalizeH="0" baseline="0" noProof="0" dirty="0" err="1">
                <a:ln>
                  <a:noFill/>
                </a:ln>
                <a:solidFill>
                  <a:srgbClr val="658D1B"/>
                </a:solidFill>
                <a:effectLst/>
                <a:uLnTx/>
                <a:uFillTx/>
                <a:latin typeface="Arial"/>
                <a:ea typeface="ＭＳ Ｐゴシック" charset="0"/>
                <a:cs typeface="Arial"/>
              </a:rPr>
              <a:t>vs</a:t>
            </a:r>
            <a:r>
              <a:rPr kumimoji="0" lang="nl-NL" altLang="en-US" sz="1500" b="0" i="0" u="none" strike="noStrike" kern="1200" cap="none" spc="0" normalizeH="0" baseline="0" noProof="0" dirty="0">
                <a:ln>
                  <a:noFill/>
                </a:ln>
                <a:solidFill>
                  <a:srgbClr val="658D1B"/>
                </a:solidFill>
                <a:effectLst/>
                <a:uLnTx/>
                <a:uFillTx/>
                <a:latin typeface="Arial"/>
                <a:ea typeface="ＭＳ Ｐゴシック" charset="0"/>
                <a:cs typeface="Arial"/>
              </a:rPr>
              <a:t> Praktijk)</a:t>
            </a:r>
          </a:p>
          <a:p>
            <a:pPr lvl="1" indent="-173831">
              <a:buClr>
                <a:prstClr val="black"/>
              </a:buClr>
              <a:buFont typeface="Arial"/>
              <a:buChar char="•"/>
              <a:defRPr/>
            </a:pPr>
            <a:r>
              <a:rPr kumimoji="0" lang="nl-NL" altLang="en-US" b="0" i="0" u="none" strike="noStrike" kern="1200" cap="none" spc="0" normalizeH="0" baseline="0" noProof="0" dirty="0">
                <a:ln>
                  <a:noFill/>
                </a:ln>
                <a:solidFill>
                  <a:srgbClr val="658D1B"/>
                </a:solidFill>
                <a:effectLst/>
                <a:uLnTx/>
                <a:uFillTx/>
                <a:latin typeface="Arial"/>
                <a:ea typeface="ＭＳ Ｐゴシック" charset="0"/>
                <a:cs typeface="Arial"/>
              </a:rPr>
              <a:t>Questionnaire algemeen </a:t>
            </a:r>
          </a:p>
          <a:p>
            <a:r>
              <a:rPr lang="nl-NL" dirty="0">
                <a:solidFill>
                  <a:srgbClr val="658D1B"/>
                </a:solidFill>
              </a:rPr>
              <a:t>Arbeidstijden</a:t>
            </a:r>
          </a:p>
          <a:p>
            <a:endParaRPr lang="nl-NL" dirty="0"/>
          </a:p>
          <a:p>
            <a:endParaRPr lang="nl-NL" dirty="0"/>
          </a:p>
          <a:p>
            <a:r>
              <a:rPr lang="nl-NL" b="1" dirty="0">
                <a:solidFill>
                  <a:srgbClr val="658D1B"/>
                </a:solidFill>
              </a:rPr>
              <a:t>Het niet opvolgen van de Cargill regels, voorschriften en procedures of de relevante wet- en regelgeving kan disciplinaire maatregelen tot gevolg hebben</a:t>
            </a:r>
          </a:p>
        </p:txBody>
      </p:sp>
    </p:spTree>
    <p:extLst>
      <p:ext uri="{BB962C8B-B14F-4D97-AF65-F5344CB8AC3E}">
        <p14:creationId xmlns:p14="http://schemas.microsoft.com/office/powerpoint/2010/main" val="29183705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d25684445f3eb47c04d39047ed3eddd838dba"/>
</p:tagLst>
</file>

<file path=ppt/theme/theme1.xml><?xml version="1.0" encoding="utf-8"?>
<a:theme xmlns:a="http://schemas.openxmlformats.org/drawingml/2006/main" name="1_GreenMaster">
  <a:themeElements>
    <a:clrScheme name="Custom 41">
      <a:dk1>
        <a:srgbClr val="000000"/>
      </a:dk1>
      <a:lt1>
        <a:srgbClr val="FFFFFF"/>
      </a:lt1>
      <a:dk2>
        <a:srgbClr val="D0D0CE"/>
      </a:dk2>
      <a:lt2>
        <a:srgbClr val="99999B"/>
      </a:lt2>
      <a:accent1>
        <a:srgbClr val="658D1B"/>
      </a:accent1>
      <a:accent2>
        <a:srgbClr val="ABAD1B"/>
      </a:accent2>
      <a:accent3>
        <a:srgbClr val="DAAA00"/>
      </a:accent3>
      <a:accent4>
        <a:srgbClr val="CF7F00"/>
      </a:accent4>
      <a:accent5>
        <a:srgbClr val="BE531C"/>
      </a:accent5>
      <a:accent6>
        <a:srgbClr val="9E2A2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rgill_Corp_PowerPoint_BLUE_4-3_r01.pptx" id="{745CCCDC-1439-4D16-80D6-A3D87D158129}" vid="{9B115CD3-62D9-433B-9C11-08E0436F3BEA}"/>
    </a:ext>
  </a:extLst>
</a:theme>
</file>

<file path=ppt/theme/theme2.xml><?xml version="1.0" encoding="utf-8"?>
<a:theme xmlns:a="http://schemas.openxmlformats.org/drawingml/2006/main" name="2_GreenMaster">
  <a:themeElements>
    <a:clrScheme name="Custom 41">
      <a:dk1>
        <a:srgbClr val="000000"/>
      </a:dk1>
      <a:lt1>
        <a:srgbClr val="FFFFFF"/>
      </a:lt1>
      <a:dk2>
        <a:srgbClr val="D0D0CE"/>
      </a:dk2>
      <a:lt2>
        <a:srgbClr val="99999B"/>
      </a:lt2>
      <a:accent1>
        <a:srgbClr val="658D1B"/>
      </a:accent1>
      <a:accent2>
        <a:srgbClr val="ABAD1B"/>
      </a:accent2>
      <a:accent3>
        <a:srgbClr val="DAAA00"/>
      </a:accent3>
      <a:accent4>
        <a:srgbClr val="CF7F00"/>
      </a:accent4>
      <a:accent5>
        <a:srgbClr val="BE531C"/>
      </a:accent5>
      <a:accent6>
        <a:srgbClr val="9E2A2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rgill_Corp_PowerPoint_BLUE_4-3_r01.pptx" id="{745CCCDC-1439-4D16-80D6-A3D87D158129}" vid="{9B115CD3-62D9-433B-9C11-08E0436F3BEA}"/>
    </a:ext>
  </a:extLst>
</a:theme>
</file>

<file path=ppt/theme/theme3.xml><?xml version="1.0" encoding="utf-8"?>
<a:theme xmlns:a="http://schemas.openxmlformats.org/drawingml/2006/main" name="Green_Master">
  <a:themeElements>
    <a:clrScheme name="Custom 41">
      <a:dk1>
        <a:srgbClr val="000000"/>
      </a:dk1>
      <a:lt1>
        <a:srgbClr val="FFFFFF"/>
      </a:lt1>
      <a:dk2>
        <a:srgbClr val="D0D0CE"/>
      </a:dk2>
      <a:lt2>
        <a:srgbClr val="99999B"/>
      </a:lt2>
      <a:accent1>
        <a:srgbClr val="658D1B"/>
      </a:accent1>
      <a:accent2>
        <a:srgbClr val="ABAD1B"/>
      </a:accent2>
      <a:accent3>
        <a:srgbClr val="DAAA00"/>
      </a:accent3>
      <a:accent4>
        <a:srgbClr val="CF7F00"/>
      </a:accent4>
      <a:accent5>
        <a:srgbClr val="BE531C"/>
      </a:accent5>
      <a:accent6>
        <a:srgbClr val="9E2A2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rgill_Corp_PowerPoint_BLUE_4-3_r01.pptx" id="{745CCCDC-1439-4D16-80D6-A3D87D158129}" vid="{9B115CD3-62D9-433B-9C11-08E0436F3BEA}"/>
    </a:ext>
  </a:extLst>
</a:theme>
</file>

<file path=ppt/theme/theme4.xml><?xml version="1.0" encoding="utf-8"?>
<a:theme xmlns:a="http://schemas.openxmlformats.org/drawingml/2006/main" name="3_GreenMaster">
  <a:themeElements>
    <a:clrScheme name="Custom 41">
      <a:dk1>
        <a:srgbClr val="000000"/>
      </a:dk1>
      <a:lt1>
        <a:srgbClr val="FFFFFF"/>
      </a:lt1>
      <a:dk2>
        <a:srgbClr val="D0D0CE"/>
      </a:dk2>
      <a:lt2>
        <a:srgbClr val="99999B"/>
      </a:lt2>
      <a:accent1>
        <a:srgbClr val="658D1B"/>
      </a:accent1>
      <a:accent2>
        <a:srgbClr val="ABAD1B"/>
      </a:accent2>
      <a:accent3>
        <a:srgbClr val="DAAA00"/>
      </a:accent3>
      <a:accent4>
        <a:srgbClr val="CF7F00"/>
      </a:accent4>
      <a:accent5>
        <a:srgbClr val="BE531C"/>
      </a:accent5>
      <a:accent6>
        <a:srgbClr val="9E2A2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rgill_Corp_PowerPoint_BLUE_4-3_r01.pptx" id="{745CCCDC-1439-4D16-80D6-A3D87D158129}" vid="{9B115CD3-62D9-433B-9C11-08E0436F3BEA}"/>
    </a:ext>
  </a:extLst>
</a:theme>
</file>

<file path=ppt/theme/theme5.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BlueMaster">
  <a:themeElements>
    <a:clrScheme name="Cargill">
      <a:dk1>
        <a:sysClr val="windowText" lastClr="000000"/>
      </a:dk1>
      <a:lt1>
        <a:sysClr val="window" lastClr="FFFFFF"/>
      </a:lt1>
      <a:dk2>
        <a:srgbClr val="D0D0CE"/>
      </a:dk2>
      <a:lt2>
        <a:srgbClr val="63666A"/>
      </a:lt2>
      <a:accent1>
        <a:srgbClr val="9E2A2F"/>
      </a:accent1>
      <a:accent2>
        <a:srgbClr val="BE531C"/>
      </a:accent2>
      <a:accent3>
        <a:srgbClr val="CF7F00"/>
      </a:accent3>
      <a:accent4>
        <a:srgbClr val="658D1B"/>
      </a:accent4>
      <a:accent5>
        <a:srgbClr val="005F86"/>
      </a:accent5>
      <a:accent6>
        <a:srgbClr val="00768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4A70B"/>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argill_Corp_PowerPoint_BLUE_16-9_r01.pptx" id="{0DA31F28-F8F3-4CC7-98EC-8669D7E21003}" vid="{C73DF053-0D84-4605-AACE-BBB7008362AC}"/>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B674F0D59BC7745A8572BE67136C8E0" ma:contentTypeVersion="6" ma:contentTypeDescription="Create a new document." ma:contentTypeScope="" ma:versionID="5e9db46e9ce539a273a576e2c1b04d41">
  <xsd:schema xmlns:xsd="http://www.w3.org/2001/XMLSchema" xmlns:xs="http://www.w3.org/2001/XMLSchema" xmlns:p="http://schemas.microsoft.com/office/2006/metadata/properties" xmlns:ns2="742b2f1f-2f80-4f0c-9058-0be392483fe5" xmlns:ns3="2a0284f3-1552-4833-bdd3-9be06c7cf65c" targetNamespace="http://schemas.microsoft.com/office/2006/metadata/properties" ma:root="true" ma:fieldsID="3a9233acdd0112133f26d53127f68fdb" ns2:_="" ns3:_="">
    <xsd:import namespace="742b2f1f-2f80-4f0c-9058-0be392483fe5"/>
    <xsd:import namespace="2a0284f3-1552-4833-bdd3-9be06c7cf65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2b2f1f-2f80-4f0c-9058-0be392483f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a0284f3-1552-4833-bdd3-9be06c7cf65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3CF8E4-5CC3-48CB-AD32-7E8F76834314}">
  <ds:schemaRefs>
    <ds:schemaRef ds:uri="http://schemas.microsoft.com/office/2006/metadata/properties"/>
    <ds:schemaRef ds:uri="2a0284f3-1552-4833-bdd3-9be06c7cf65c"/>
    <ds:schemaRef ds:uri="http://purl.org/dc/dcmitype/"/>
    <ds:schemaRef ds:uri="http://schemas.openxmlformats.org/package/2006/metadata/core-properties"/>
    <ds:schemaRef ds:uri="742b2f1f-2f80-4f0c-9058-0be392483fe5"/>
    <ds:schemaRef ds:uri="http://www.w3.org/XML/1998/namespace"/>
    <ds:schemaRef ds:uri="http://schemas.microsoft.com/office/2006/documentManagement/types"/>
    <ds:schemaRef ds:uri="http://schemas.microsoft.com/office/infopath/2007/PartnerControls"/>
    <ds:schemaRef ds:uri="http://purl.org/dc/terms/"/>
    <ds:schemaRef ds:uri="http://purl.org/dc/elements/1.1/"/>
  </ds:schemaRefs>
</ds:datastoreItem>
</file>

<file path=customXml/itemProps2.xml><?xml version="1.0" encoding="utf-8"?>
<ds:datastoreItem xmlns:ds="http://schemas.openxmlformats.org/officeDocument/2006/customXml" ds:itemID="{52CD4D56-7CE6-498B-968F-757B701010A9}">
  <ds:schemaRefs>
    <ds:schemaRef ds:uri="http://schemas.microsoft.com/sharepoint/v3/contenttype/forms"/>
  </ds:schemaRefs>
</ds:datastoreItem>
</file>

<file path=customXml/itemProps3.xml><?xml version="1.0" encoding="utf-8"?>
<ds:datastoreItem xmlns:ds="http://schemas.openxmlformats.org/officeDocument/2006/customXml" ds:itemID="{EA0BFD96-8B16-4AFB-A220-C42808F803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2b2f1f-2f80-4f0c-9058-0be392483fe5"/>
    <ds:schemaRef ds:uri="2a0284f3-1552-4833-bdd3-9be06c7cf6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57368c21-b8cf-42cf-bd0b-43ecd4bc62ae}" enabled="0" method="" siteId="{57368c21-b8cf-42cf-bd0b-43ecd4bc62ae}" removed="1"/>
</clbl:labelList>
</file>

<file path=docProps/app.xml><?xml version="1.0" encoding="utf-8"?>
<Properties xmlns="http://schemas.openxmlformats.org/officeDocument/2006/extended-properties" xmlns:vt="http://schemas.openxmlformats.org/officeDocument/2006/docPropsVTypes">
  <Template>Cargill_Corp_PowerPoint_BLUE_4-3_r01</Template>
  <TotalTime>834</TotalTime>
  <Words>722</Words>
  <Application>Microsoft Office PowerPoint</Application>
  <PresentationFormat>Diavoorstelling (16:9)</PresentationFormat>
  <Paragraphs>162</Paragraphs>
  <Slides>15</Slides>
  <Notes>1</Notes>
  <HiddenSlides>0</HiddenSlides>
  <MMClips>0</MMClips>
  <ScaleCrop>false</ScaleCrop>
  <HeadingPairs>
    <vt:vector size="6" baseType="variant">
      <vt:variant>
        <vt:lpstr>Gebruikte lettertypen</vt:lpstr>
      </vt:variant>
      <vt:variant>
        <vt:i4>7</vt:i4>
      </vt:variant>
      <vt:variant>
        <vt:lpstr>Thema</vt:lpstr>
      </vt:variant>
      <vt:variant>
        <vt:i4>6</vt:i4>
      </vt:variant>
      <vt:variant>
        <vt:lpstr>Diatitels</vt:lpstr>
      </vt:variant>
      <vt:variant>
        <vt:i4>15</vt:i4>
      </vt:variant>
    </vt:vector>
  </HeadingPairs>
  <TitlesOfParts>
    <vt:vector size="28" baseType="lpstr">
      <vt:lpstr>Arial</vt:lpstr>
      <vt:lpstr>Calibri</vt:lpstr>
      <vt:lpstr>Calibri Light</vt:lpstr>
      <vt:lpstr>Helvetica</vt:lpstr>
      <vt:lpstr>Lucida Grande</vt:lpstr>
      <vt:lpstr>Symbol</vt:lpstr>
      <vt:lpstr>Times New Roman</vt:lpstr>
      <vt:lpstr>1_GreenMaster</vt:lpstr>
      <vt:lpstr>2_GreenMaster</vt:lpstr>
      <vt:lpstr>Green_Master</vt:lpstr>
      <vt:lpstr>3_GreenMaster</vt:lpstr>
      <vt:lpstr>Kantoorthema</vt:lpstr>
      <vt:lpstr>1_BlueMaster</vt:lpstr>
      <vt:lpstr>PowerPoint-presentatie</vt:lpstr>
      <vt:lpstr>AGENDA</vt:lpstr>
      <vt:lpstr>VISIE EHS</vt:lpstr>
      <vt:lpstr>Strategy</vt:lpstr>
      <vt:lpstr>Focus on Life Strategie</vt:lpstr>
      <vt:lpstr>Algemeen/Beleid</vt:lpstr>
      <vt:lpstr>Doelstelling</vt:lpstr>
      <vt:lpstr>Verwachtingen vs verantwoordelijkheden </vt:lpstr>
      <vt:lpstr>Verwachtingen vs verantwoordelijkheden </vt:lpstr>
      <vt:lpstr>Risicovolle werkzaamheden </vt:lpstr>
      <vt:lpstr>Toegang-onboarding </vt:lpstr>
      <vt:lpstr>Toegang-onboarding </vt:lpstr>
      <vt:lpstr>Noodorganisatie/BHV</vt:lpstr>
      <vt:lpstr>Questionnaire (algemeen)</vt:lpstr>
      <vt:lpstr>Contact</vt:lpstr>
    </vt:vector>
  </TitlesOfParts>
  <Company>Cargill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this PowerPoint template</dc:title>
  <dc:creator>Angela Poorman</dc:creator>
  <cp:lastModifiedBy>EDWIN VAN HAL (CRGL-THIRDPARTY.COM)</cp:lastModifiedBy>
  <cp:revision>61</cp:revision>
  <dcterms:created xsi:type="dcterms:W3CDTF">2015-12-14T20:06:42Z</dcterms:created>
  <dcterms:modified xsi:type="dcterms:W3CDTF">2023-02-22T09:48:22Z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0x0101004B674F0D59BC7745A8572BE67136C8E0</vt:lpwstr>
  </property>
</Properties>
</file>